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sldIdLst>
    <p:sldId id="257" r:id="rId2"/>
    <p:sldId id="258" r:id="rId3"/>
    <p:sldId id="259" r:id="rId4"/>
    <p:sldId id="260" r:id="rId5"/>
    <p:sldId id="285" r:id="rId6"/>
    <p:sldId id="373" r:id="rId7"/>
    <p:sldId id="262" r:id="rId8"/>
    <p:sldId id="265" r:id="rId9"/>
    <p:sldId id="266" r:id="rId10"/>
    <p:sldId id="267" r:id="rId11"/>
    <p:sldId id="268" r:id="rId12"/>
    <p:sldId id="270" r:id="rId13"/>
    <p:sldId id="271" r:id="rId14"/>
    <p:sldId id="398" r:id="rId15"/>
    <p:sldId id="277" r:id="rId16"/>
    <p:sldId id="276" r:id="rId17"/>
    <p:sldId id="298" r:id="rId18"/>
    <p:sldId id="297" r:id="rId19"/>
    <p:sldId id="396" r:id="rId20"/>
    <p:sldId id="302" r:id="rId21"/>
    <p:sldId id="397" r:id="rId22"/>
    <p:sldId id="307" r:id="rId23"/>
    <p:sldId id="309" r:id="rId24"/>
    <p:sldId id="356" r:id="rId25"/>
    <p:sldId id="399" r:id="rId26"/>
    <p:sldId id="400" r:id="rId27"/>
    <p:sldId id="319" r:id="rId28"/>
    <p:sldId id="334" r:id="rId29"/>
    <p:sldId id="341" r:id="rId30"/>
    <p:sldId id="317" r:id="rId31"/>
    <p:sldId id="404" r:id="rId32"/>
    <p:sldId id="342" r:id="rId33"/>
    <p:sldId id="343" r:id="rId34"/>
    <p:sldId id="363" r:id="rId35"/>
    <p:sldId id="364" r:id="rId36"/>
    <p:sldId id="360" r:id="rId37"/>
    <p:sldId id="349" r:id="rId38"/>
    <p:sldId id="401" r:id="rId39"/>
    <p:sldId id="366" r:id="rId40"/>
    <p:sldId id="402" r:id="rId41"/>
    <p:sldId id="350" r:id="rId42"/>
    <p:sldId id="351" r:id="rId4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C02A2A"/>
    <a:srgbClr val="C00000"/>
    <a:srgbClr val="00B0F0"/>
    <a:srgbClr val="00B050"/>
    <a:srgbClr val="FF0066"/>
    <a:srgbClr val="FF3131"/>
    <a:srgbClr val="5B9BD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59" autoAdjust="0"/>
    <p:restoredTop sz="65647" autoAdjust="0"/>
  </p:normalViewPr>
  <p:slideViewPr>
    <p:cSldViewPr snapToGrid="0">
      <p:cViewPr varScale="1">
        <p:scale>
          <a:sx n="75" d="100"/>
          <a:sy n="75" d="100"/>
        </p:scale>
        <p:origin x="1644" y="24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D4780-DB4F-44D0-9432-40800E0ABD56}" type="datetimeFigureOut">
              <a:rPr kumimoji="1" lang="ja-JP" altLang="en-US" smtClean="0"/>
              <a:t>2023/10/17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270ABC-5004-4DDE-8C5E-4FB70645DA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0529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dirty="0"/>
              <a:t>In this work, we are going to present </a:t>
            </a:r>
            <a:r>
              <a:rPr kumimoji="1" lang="en-US" altLang="ja-JP" sz="1200" b="0" i="0" dirty="0">
                <a:solidFill>
                  <a:srgbClr val="D1D5DB"/>
                </a:solidFill>
                <a:effectLst/>
                <a:latin typeface="Söhne"/>
              </a:rPr>
              <a:t>a</a:t>
            </a:r>
            <a:r>
              <a:rPr lang="en-US" altLang="ja-JP" sz="1200" b="0" i="0" dirty="0">
                <a:solidFill>
                  <a:srgbClr val="D1D5DB"/>
                </a:solidFill>
                <a:effectLst/>
                <a:latin typeface="Söhne"/>
              </a:rPr>
              <a:t> method to create pop-up structures with a 3D printer.</a:t>
            </a:r>
            <a:endParaRPr kumimoji="1" lang="en-US" altLang="ja-JP" sz="1200" dirty="0"/>
          </a:p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5715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In our representation,</a:t>
            </a:r>
            <a:endParaRPr kumimoji="1" lang="en-US" altLang="ja-JP" baseline="0" dirty="0"/>
          </a:p>
          <a:p>
            <a:r>
              <a:rPr kumimoji="1" lang="en-US" altLang="ja-JP" dirty="0"/>
              <a:t>it</a:t>
            </a:r>
            <a:r>
              <a:rPr kumimoji="1" lang="en-US" altLang="ja-JP" baseline="0" dirty="0"/>
              <a:t> is possible to place a pop-up component on an existing concave fold.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This component consists of two rectangular patches.</a:t>
            </a:r>
          </a:p>
          <a:p>
            <a:r>
              <a:rPr kumimoji="1" lang="en-US" altLang="ja-JP" baseline="0" dirty="0"/>
              <a:t>Now, we have two new concave folds and one convex fold.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It is also possible to place new component onto these concave folds.  </a:t>
            </a:r>
          </a:p>
          <a:p>
            <a:r>
              <a:rPr kumimoji="1" lang="en-US" altLang="ja-JP" baseline="0" dirty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2091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It</a:t>
            </a:r>
            <a:r>
              <a:rPr kumimoji="1" lang="en-US" altLang="ja-JP" baseline="0" dirty="0"/>
              <a:t> is possible to place multiple components hierarchically to generate various 3d structures. </a:t>
            </a:r>
          </a:p>
          <a:p>
            <a:r>
              <a:rPr kumimoji="1" lang="en-US" altLang="ja-JP" baseline="0" dirty="0"/>
              <a:t>The hierarchical layout can be represented with a tree data structure</a:t>
            </a:r>
          </a:p>
          <a:p>
            <a:endParaRPr kumimoji="1" lang="en-US" altLang="ja-JP" baseline="0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3105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We</a:t>
            </a:r>
            <a:r>
              <a:rPr kumimoji="1" lang="en-US" altLang="ja-JP" baseline="0" dirty="0"/>
              <a:t> extend </a:t>
            </a:r>
            <a:r>
              <a:rPr kumimoji="1" lang="en-US" altLang="ja-JP" b="0" baseline="0" dirty="0"/>
              <a:t>the traditional 90 pop ups made by paper </a:t>
            </a:r>
            <a:r>
              <a:rPr kumimoji="1" lang="en-US" altLang="ja-JP" baseline="0" dirty="0"/>
              <a:t>into </a:t>
            </a:r>
            <a:r>
              <a:rPr kumimoji="1" lang="en-US" altLang="ja-JP" baseline="0" dirty="0" err="1"/>
              <a:t>fabricatable</a:t>
            </a:r>
            <a:r>
              <a:rPr kumimoji="1" lang="en-US" altLang="ja-JP" baseline="0" dirty="0"/>
              <a:t> form.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/>
              <a:t>These are illustrations of a fabricatable pop up.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/>
              <a:t>First of all, we add thickness to each patch so as to ensure that each patch is rigid enough.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/>
              <a:t>We also add gap </a:t>
            </a:r>
            <a:r>
              <a:rPr kumimoji="1" lang="en-US" altLang="ja-JP" dirty="0"/>
              <a:t>between disconnected patches so</a:t>
            </a:r>
            <a:r>
              <a:rPr kumimoji="1" lang="en-US" altLang="ja-JP" baseline="0" dirty="0"/>
              <a:t> </a:t>
            </a:r>
            <a:r>
              <a:rPr kumimoji="1" lang="en-US" altLang="ja-JP" dirty="0"/>
              <a:t>that the margin is maintained during printing</a:t>
            </a:r>
            <a:r>
              <a:rPr kumimoji="1" lang="en-US" altLang="ja-JP" baseline="0" dirty="0"/>
              <a:t>.</a:t>
            </a:r>
            <a:endParaRPr kumimoji="1" lang="ja-JP" altLang="en-US" dirty="0"/>
          </a:p>
          <a:p>
            <a:endParaRPr kumimoji="1" lang="ja-JP" alt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8481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At</a:t>
            </a:r>
            <a:r>
              <a:rPr kumimoji="1" lang="en-US" altLang="ja-JP" baseline="0" dirty="0"/>
              <a:t> each fold,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/>
              <a:t>we add gap between patches and connect patches with thin surface.  </a:t>
            </a:r>
          </a:p>
          <a:p>
            <a:endParaRPr kumimoji="1" lang="en-US" altLang="ja-JP" dirty="0"/>
          </a:p>
          <a:p>
            <a:r>
              <a:rPr kumimoji="1" lang="ja-JP" altLang="en-US" dirty="0"/>
              <a:t>●</a:t>
            </a:r>
            <a:r>
              <a:rPr kumimoji="1" lang="en-US" altLang="ja-JP" dirty="0"/>
              <a:t>The concave</a:t>
            </a:r>
            <a:r>
              <a:rPr kumimoji="1" lang="en-US" altLang="ja-JP" baseline="0" dirty="0"/>
              <a:t> fold is highlighted with red color. </a:t>
            </a:r>
            <a:endParaRPr kumimoji="1" lang="en-US" altLang="ja-JP" dirty="0"/>
          </a:p>
          <a:p>
            <a:r>
              <a:rPr kumimoji="1" lang="en-US" altLang="ja-JP" dirty="0"/>
              <a:t>This</a:t>
            </a:r>
            <a:r>
              <a:rPr kumimoji="1" lang="en-US" altLang="ja-JP" baseline="0" dirty="0"/>
              <a:t> is an illustration of the concave fold.</a:t>
            </a:r>
          </a:p>
          <a:p>
            <a:r>
              <a:rPr kumimoji="1" lang="en-US" altLang="ja-JP" baseline="0" dirty="0"/>
              <a:t>The neighboring patches are connected by thin surface with small gap gf. </a:t>
            </a:r>
          </a:p>
          <a:p>
            <a:endParaRPr kumimoji="1" lang="en-US" altLang="ja-JP" dirty="0"/>
          </a:p>
          <a:p>
            <a:r>
              <a:rPr kumimoji="1" lang="ja-JP" altLang="en-US" dirty="0"/>
              <a:t>●</a:t>
            </a:r>
            <a:r>
              <a:rPr kumimoji="1" lang="en-US" altLang="ja-JP" dirty="0"/>
              <a:t>The convex</a:t>
            </a:r>
            <a:r>
              <a:rPr kumimoji="1" lang="en-US" altLang="ja-JP" baseline="0" dirty="0"/>
              <a:t> fold is highlighted with </a:t>
            </a:r>
            <a:r>
              <a:rPr kumimoji="1" lang="en-US" altLang="ja-JP" baseline="0" dirty="0">
                <a:solidFill>
                  <a:srgbClr val="00B0F0"/>
                </a:solidFill>
              </a:rPr>
              <a:t>light blue </a:t>
            </a:r>
            <a:r>
              <a:rPr kumimoji="1" lang="en-US" altLang="ja-JP" baseline="0" dirty="0"/>
              <a:t>color. </a:t>
            </a:r>
          </a:p>
          <a:p>
            <a:r>
              <a:rPr kumimoji="1" lang="en-US" altLang="ja-JP" baseline="0" dirty="0"/>
              <a:t>This is also an illustration of the convex fold.</a:t>
            </a:r>
          </a:p>
          <a:p>
            <a:r>
              <a:rPr kumimoji="1" lang="en-US" altLang="ja-JP" baseline="0" dirty="0"/>
              <a:t>The convex fold is folded into this orientation (CLICK)</a:t>
            </a:r>
            <a:r>
              <a:rPr kumimoji="1" lang="ja-JP" altLang="en-US" baseline="0" dirty="0"/>
              <a:t> </a:t>
            </a:r>
            <a:r>
              <a:rPr kumimoji="1" lang="en-US" altLang="ja-JP" baseline="0" dirty="0"/>
              <a:t>we apply 45-degree bevel as this. </a:t>
            </a:r>
          </a:p>
          <a:p>
            <a:r>
              <a:rPr kumimoji="1" lang="en-US" altLang="ja-JP" baseline="0" dirty="0"/>
              <a:t>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603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There</a:t>
            </a:r>
            <a:r>
              <a:rPr kumimoji="1" lang="en-US" altLang="ja-JP" baseline="0" dirty="0"/>
              <a:t> are multiple benefits of our fabricatable 90 pop-ups.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By fabricating this 90 pop ups with a flexible material such as TPU, the fold works well without complicated structure such as hinges.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The pop-up structure already contains the necessary cuts and folds, no additional assembly process is required. 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Also, since we use a 3D printer, </a:t>
            </a:r>
            <a:r>
              <a:rPr lang="en-US" altLang="ja-JP" sz="1200" dirty="0"/>
              <a:t>It is possible to modify the patch shape to represent various curved shapes.</a:t>
            </a:r>
          </a:p>
          <a:p>
            <a:r>
              <a:rPr kumimoji="1" lang="en-US" altLang="ja-JP" sz="1200" baseline="0" dirty="0"/>
              <a:t>We will discuss this modification later. </a:t>
            </a:r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48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0" i="0" dirty="0">
                <a:solidFill>
                  <a:srgbClr val="D1D5DB"/>
                </a:solidFill>
                <a:effectLst/>
                <a:latin typeface="Söhne"/>
              </a:rPr>
              <a:t>Next, we</a:t>
            </a:r>
            <a:r>
              <a:rPr lang="en-US" altLang="ja-JP" b="0" i="0" baseline="0" dirty="0">
                <a:solidFill>
                  <a:srgbClr val="D1D5DB"/>
                </a:solidFill>
                <a:effectLst/>
                <a:latin typeface="Söhne"/>
              </a:rPr>
              <a:t> are going to </a:t>
            </a:r>
            <a:r>
              <a:rPr lang="en-US" altLang="ja-JP" b="0" i="0" dirty="0">
                <a:solidFill>
                  <a:srgbClr val="D1D5DB"/>
                </a:solidFill>
                <a:effectLst/>
                <a:latin typeface="Söhne"/>
              </a:rPr>
              <a:t>talk about the interactive modeling</a:t>
            </a:r>
            <a:r>
              <a:rPr lang="en-US" altLang="ja-JP" b="0" i="0" baseline="0" dirty="0">
                <a:solidFill>
                  <a:srgbClr val="D1D5DB"/>
                </a:solidFill>
                <a:effectLst/>
                <a:latin typeface="Söhne"/>
              </a:rPr>
              <a:t> process, demonstrating our system.</a:t>
            </a:r>
            <a:endParaRPr kumimoji="1" lang="ja-JP" altLang="en-US" dirty="0"/>
          </a:p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8251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(I deleted application video because video data size is very large. Please check online video. https://www.youtube.com/watch?v=cjLScXbYkLw)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ja-JP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This is our prototype modeling</a:t>
            </a:r>
            <a:r>
              <a:rPr lang="en-US" altLang="ja-JP" sz="1200" b="0" i="0" u="none" strike="noStrike" baseline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system</a:t>
            </a:r>
            <a:r>
              <a:rPr lang="en-US" altLang="ja-JP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ja-JP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2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At the beginning, the user loads a reference 3D model.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2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Now,</a:t>
            </a:r>
            <a:r>
              <a:rPr lang="en-US" altLang="ja-JP" sz="1200" b="0" i="0" u="none" strike="noStrike" baseline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I loaded a Stanford bunny model. </a:t>
            </a:r>
            <a:endParaRPr lang="en-US" altLang="ja-JP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200" b="0" i="0" u="none" strike="noStrike" baseline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The user model pop-up structure that approximate this model. </a:t>
            </a:r>
            <a:endParaRPr lang="en-US" altLang="ja-JP" sz="1200" b="0" i="0" u="none" strike="noStrike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ja-JP" sz="1200" b="0" i="0" u="none" strike="noStrike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2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To place a pop-up</a:t>
            </a:r>
            <a:r>
              <a:rPr lang="en-US" altLang="ja-JP" sz="1200" b="0" i="0" u="none" strike="noStrike" baseline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component, the user switch the placement mode, and clicks an existing fold.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200" b="0" i="0" u="none" strike="noStrike" baseline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Then the system place a new component at the fold, like this. </a:t>
            </a:r>
            <a:endParaRPr lang="en-US" altLang="ja-JP" sz="1200" b="0" i="0" u="none" strike="noStrike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ja-JP" sz="1200" b="0" i="0" u="none" strike="noStrike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2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To deform components,</a:t>
            </a:r>
            <a:r>
              <a:rPr lang="en-US" altLang="ja-JP" sz="1200" b="0" i="0" u="none" strike="noStrike" baseline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the user switch to the </a:t>
            </a:r>
            <a:r>
              <a:rPr lang="en-US" altLang="ja-JP" sz="12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deformation mode and clicks a target component.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2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The deformation handle</a:t>
            </a:r>
            <a:r>
              <a:rPr lang="en-US" altLang="ja-JP" sz="1200" b="0" i="0" u="none" strike="noStrike" baseline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appears, and it is possible to modify the height and width using this handle. </a:t>
            </a:r>
            <a:endParaRPr lang="en-US" altLang="ja-JP" sz="1200" b="0" i="0" u="none" strike="noStrike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ja-JP" sz="1200" b="0" i="0" u="none" strike="noStrike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2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During modeling, the reference model visualization can be turned on and off by pressing the shift key.</a:t>
            </a:r>
            <a:r>
              <a:rPr lang="en-US" altLang="ja-JP" b="0" dirty="0">
                <a:effectLst/>
              </a:rPr>
              <a:t>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2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The user repeats this process to design the layout of pop-up components.</a:t>
            </a:r>
            <a:endParaRPr lang="en-US" altLang="ja-JP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2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The motion of all the pop-up components can be simulated by dragging the slider below the main window.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ja-JP" sz="1200" b="0" i="0" u="none" strike="noStrike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2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After designing the pop-up structure, the user</a:t>
            </a:r>
            <a:r>
              <a:rPr lang="en-US" altLang="ja-JP" sz="1200" b="0" i="0" u="none" strike="noStrike" baseline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presses this transformation button.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2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The system automatically transforms all components to approximate the reference model.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2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After few minutes, the system outputs a fabricatable ninety-degree pop-up. </a:t>
            </a:r>
            <a:endParaRPr lang="en-US" altLang="ja-JP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2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The user can simulate its motion</a:t>
            </a:r>
            <a:r>
              <a:rPr lang="en-US" altLang="ja-JP" sz="1200" b="0" i="0" u="none" strike="noStrike" baseline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200" b="0" i="0" u="none" strike="noStrike" baseline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This model can be fabricated with a 3D printer.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ja-JP" sz="1200" b="0" i="0" u="none" strike="noStrike" baseline="0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ja-JP" sz="1200" b="0" i="0" u="none" strike="noStrike" baseline="0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200" b="0" i="0" u="none" strike="noStrike" baseline="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So, I will go back to the slide…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ja-JP" b="0" dirty="0">
              <a:effectLst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2914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We will explain the method to transform a planer pop-up into fabricatable form.</a:t>
            </a:r>
            <a:endParaRPr kumimoji="1" lang="ja-JP" altLang="en-US" dirty="0"/>
          </a:p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5036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0" i="0" dirty="0">
                <a:solidFill>
                  <a:srgbClr val="D1D5DB"/>
                </a:solidFill>
                <a:effectLst/>
                <a:latin typeface="Söhne"/>
              </a:rPr>
              <a:t>The transformation consists of four steps.</a:t>
            </a:r>
            <a:endParaRPr kumimoji="1" lang="en-US" altLang="ja-JP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The input is the user-designed planner pop-up and the 3D model.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1823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First, we add thickness to all patches.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1217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/>
              <a:t>We would like to begin with introduction.</a:t>
            </a:r>
            <a:endParaRPr kumimoji="1" lang="ja-JP" altLang="en-US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3596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0" i="0" dirty="0">
                <a:solidFill>
                  <a:srgbClr val="D1D5DB"/>
                </a:solidFill>
                <a:effectLst/>
                <a:latin typeface="Söhne"/>
              </a:rPr>
              <a:t>We consider the unfolded state of the user designed flat pop-up.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b="0" i="0" dirty="0">
              <a:solidFill>
                <a:srgbClr val="D1D5DB"/>
              </a:solidFill>
              <a:effectLst/>
              <a:latin typeface="Söhn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b="0" i="0" dirty="0">
                <a:solidFill>
                  <a:srgbClr val="D1D5DB"/>
                </a:solidFill>
                <a:effectLst/>
                <a:latin typeface="Söhne"/>
              </a:rPr>
              <a:t>● </a:t>
            </a:r>
            <a:r>
              <a:rPr lang="en-US" altLang="ja-JP" b="0" i="0" dirty="0">
                <a:solidFill>
                  <a:srgbClr val="D1D5DB"/>
                </a:solidFill>
                <a:effectLst/>
                <a:latin typeface="Söhne"/>
              </a:rPr>
              <a:t>We thicken each patch in height orientation.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b="0" i="0" dirty="0">
                <a:solidFill>
                  <a:srgbClr val="D1D5DB"/>
                </a:solidFill>
                <a:effectLst/>
                <a:latin typeface="Söhne"/>
              </a:rPr>
              <a:t>●</a:t>
            </a:r>
            <a:r>
              <a:rPr lang="ja-JP" altLang="en-US" b="0" i="0" baseline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US" altLang="ja-JP" b="0" i="0" dirty="0">
                <a:solidFill>
                  <a:srgbClr val="D1D5DB"/>
                </a:solidFill>
                <a:effectLst/>
                <a:latin typeface="Söhne"/>
              </a:rPr>
              <a:t>We add gap between disconnected component.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b="0" i="0" dirty="0">
                <a:solidFill>
                  <a:srgbClr val="D1D5DB"/>
                </a:solidFill>
                <a:effectLst/>
                <a:latin typeface="Söhne"/>
              </a:rPr>
              <a:t>● </a:t>
            </a:r>
            <a:r>
              <a:rPr lang="en-US" altLang="ja-JP" b="0" i="0" dirty="0">
                <a:solidFill>
                  <a:srgbClr val="D1D5DB"/>
                </a:solidFill>
                <a:effectLst/>
                <a:latin typeface="Söhne"/>
              </a:rPr>
              <a:t>We connect patches at folds.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b="0" i="0" dirty="0">
              <a:solidFill>
                <a:srgbClr val="D1D5DB"/>
              </a:solidFill>
              <a:effectLst/>
              <a:latin typeface="Söhn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4312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Next, we modify the</a:t>
            </a:r>
            <a:r>
              <a:rPr kumimoji="1" lang="en-US" altLang="ja-JP" baseline="0" dirty="0"/>
              <a:t> outline shape of pop-up components by trimming their </a:t>
            </a:r>
            <a:r>
              <a:rPr kumimoji="1" lang="en-US" altLang="ja-JP" dirty="0"/>
              <a:t>outlines</a:t>
            </a:r>
            <a:r>
              <a:rPr kumimoji="1" lang="en-US" altLang="ja-JP" baseline="0" dirty="0"/>
              <a:t>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547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For trimming outline, we consider the 90° folded state of thickened pop up.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We overlay the target 3D model.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867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We compute the CSG intersection between each patch and the target 3D model,</a:t>
            </a:r>
            <a:r>
              <a:rPr kumimoji="1" lang="en-US" altLang="ja-JP" baseline="0" dirty="0"/>
              <a:t> to modify the shape of pop-up component.</a:t>
            </a:r>
          </a:p>
          <a:p>
            <a:endParaRPr kumimoji="1" lang="en-US" altLang="ja-JP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/>
              <a:t>This is the unfolded state of this model.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/>
              <a:t>B</a:t>
            </a:r>
            <a:r>
              <a:rPr kumimoji="1" lang="en-US" altLang="ja-JP" dirty="0"/>
              <a:t>y this CSG</a:t>
            </a:r>
            <a:r>
              <a:rPr kumimoji="1" lang="en-US" altLang="ja-JP" baseline="0" dirty="0"/>
              <a:t> </a:t>
            </a:r>
            <a:r>
              <a:rPr kumimoji="1" lang="en-US" altLang="ja-JP" dirty="0"/>
              <a:t>operation, as you can see here, empty spaces is created outside the outlines (POINTING).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06697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We fill this gap by adjusting the patches inward.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14552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Next, we transform all patches having 3D shape to better approximate the model.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73692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There</a:t>
            </a:r>
            <a:r>
              <a:rPr kumimoji="1" lang="en-US" altLang="ja-JP" baseline="0" dirty="0"/>
              <a:t> is an important observation. </a:t>
            </a:r>
          </a:p>
          <a:p>
            <a:endParaRPr kumimoji="1" lang="en-US" altLang="ja-JP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/>
              <a:t>It is possible to deform each patch within the region above,</a:t>
            </a:r>
            <a:r>
              <a:rPr lang="en-US" altLang="ja-JP" sz="1200" baseline="0" dirty="0"/>
              <a:t> because we fabricate pop-ups with 3D printer.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/>
              <a:t>We can deform each patch within region above (like this).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/>
          </a:p>
          <a:p>
            <a:r>
              <a:rPr kumimoji="1" lang="en-US" altLang="ja-JP" baseline="0" dirty="0"/>
              <a:t>This is the 2D illustration slicing the pop-up in this red plane and this is a folded structure.</a:t>
            </a:r>
          </a:p>
          <a:p>
            <a:r>
              <a:rPr kumimoji="1" lang="en-US" altLang="ja-JP" baseline="0" dirty="0"/>
              <a:t>We can achieve better approximation of various models by deforming patches (like this). 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Notice that although this is bad example, </a:t>
            </a:r>
          </a:p>
          <a:p>
            <a:r>
              <a:rPr kumimoji="1" lang="en-US" altLang="ja-JP" baseline="0" dirty="0"/>
              <a:t>If we deform patches freely, intersection may occur when folding the-unfolded-pop-up as in this example.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We then compute deformable region for each patch to avoid such intersection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5924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For each patch,</a:t>
            </a:r>
            <a:r>
              <a:rPr kumimoji="1" lang="en-US" altLang="ja-JP" baseline="0" dirty="0"/>
              <a:t> we compute a region in which the patch is deformable without intersection. 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We explain this process by using this example (POINT the RIGHT). </a:t>
            </a:r>
          </a:p>
          <a:p>
            <a:r>
              <a:rPr kumimoji="1" lang="en-US" altLang="ja-JP" baseline="0" dirty="0"/>
              <a:t>Let us focus on this patch C.</a:t>
            </a:r>
          </a:p>
          <a:p>
            <a:r>
              <a:rPr kumimoji="1" lang="en-US" altLang="ja-JP" baseline="0" dirty="0"/>
              <a:t>We sweep this patch in its normal orientation.</a:t>
            </a:r>
          </a:p>
          <a:p>
            <a:endParaRPr kumimoji="1" lang="en-US" altLang="ja-JP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/>
              <a:t>We </a:t>
            </a:r>
            <a:r>
              <a:rPr kumimoji="1" lang="en-US" altLang="ja-JP" sz="1200" baseline="0" dirty="0"/>
              <a:t>i</a:t>
            </a:r>
            <a:r>
              <a:rPr lang="en-US" altLang="ja-JP" sz="1200" dirty="0"/>
              <a:t>dentify all components that might potentially intersect with the patch </a:t>
            </a:r>
            <a:r>
              <a:rPr lang="en-US" altLang="ja-JP" sz="1200" i="1" dirty="0"/>
              <a:t>C.</a:t>
            </a:r>
            <a:endParaRPr kumimoji="1" lang="en-US" altLang="ja-JP" baseline="0" dirty="0"/>
          </a:p>
          <a:p>
            <a:r>
              <a:rPr kumimoji="1" lang="en-US" altLang="ja-JP" baseline="0" dirty="0"/>
              <a:t>If we deform this patch in this green region, the deformed patch will intersect with this red component.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We sweep patches of the identified component.</a:t>
            </a:r>
          </a:p>
          <a:p>
            <a:r>
              <a:rPr kumimoji="1" lang="en-US" altLang="ja-JP" baseline="0" dirty="0"/>
              <a:t>In this case we sweep two patches of this red component. 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(CLICK) We also compute the bounding box of the swept regions. 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(CLICK) Finally, we subtract the bonding box from the swept region of the patch C to obtain the deformable region. 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39902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In general,</a:t>
            </a:r>
            <a:r>
              <a:rPr kumimoji="1" lang="en-US" altLang="ja-JP" baseline="0" dirty="0"/>
              <a:t> the computation of the deformable region can be formulated by using the following CSG operation.</a:t>
            </a:r>
          </a:p>
          <a:p>
            <a:r>
              <a:rPr kumimoji="1" lang="en-US" altLang="ja-JP" baseline="0" dirty="0"/>
              <a:t>Please see the paper for more detail. 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12813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dirty="0">
                <a:solidFill>
                  <a:srgbClr val="0E101A"/>
                </a:solidFill>
              </a:rPr>
              <a:t>We obtain deformable region for each patch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0E101A"/>
                </a:solidFill>
              </a:rPr>
              <a:t>We </a:t>
            </a:r>
            <a:r>
              <a:rPr lang="en-US" altLang="ja-JP" b="0" dirty="0">
                <a:solidFill>
                  <a:srgbClr val="0E101A"/>
                </a:solidFill>
                <a:effectLst/>
              </a:rPr>
              <a:t>deform each patch by </a:t>
            </a:r>
            <a:r>
              <a:rPr lang="en-US" altLang="ja-JP" dirty="0">
                <a:solidFill>
                  <a:srgbClr val="0E101A"/>
                </a:solidFill>
              </a:rPr>
              <a:t>using </a:t>
            </a:r>
            <a:r>
              <a:rPr lang="en-US" altLang="ja-JP" b="0" dirty="0">
                <a:solidFill>
                  <a:srgbClr val="0E101A"/>
                </a:solidFill>
                <a:effectLst/>
              </a:rPr>
              <a:t>CSG intersection between the </a:t>
            </a:r>
            <a:r>
              <a:rPr lang="en-US" altLang="ja-JP" dirty="0">
                <a:solidFill>
                  <a:srgbClr val="0E101A"/>
                </a:solidFill>
              </a:rPr>
              <a:t>deformable </a:t>
            </a:r>
            <a:r>
              <a:rPr lang="en-US" altLang="ja-JP" b="0" dirty="0">
                <a:solidFill>
                  <a:srgbClr val="0E101A"/>
                </a:solidFill>
                <a:effectLst/>
              </a:rPr>
              <a:t>regions and the input model.</a:t>
            </a:r>
            <a:r>
              <a:rPr lang="en-US" altLang="ja-JP" b="0" baseline="0" dirty="0">
                <a:solidFill>
                  <a:srgbClr val="0E101A"/>
                </a:solidFill>
                <a:effectLst/>
              </a:rPr>
              <a:t> </a:t>
            </a:r>
          </a:p>
          <a:p>
            <a:pPr marL="0" indent="0">
              <a:buNone/>
            </a:pPr>
            <a:endParaRPr kumimoji="1" lang="en-US" altLang="ja-JP" b="0" baseline="0" dirty="0">
              <a:solidFill>
                <a:srgbClr val="0E101A"/>
              </a:solidFill>
              <a:effectLst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948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Pop-ups</a:t>
            </a:r>
            <a:r>
              <a:rPr kumimoji="1" lang="en-US" altLang="ja-JP" baseline="0" dirty="0"/>
              <a:t> are a kind of papercraft</a:t>
            </a:r>
            <a:r>
              <a:rPr lang="en-US" altLang="ja-JP" dirty="0"/>
              <a:t>.</a:t>
            </a:r>
          </a:p>
          <a:p>
            <a:r>
              <a:rPr lang="en-US" altLang="ja-JP" dirty="0"/>
              <a:t>They are enjoyed</a:t>
            </a:r>
            <a:r>
              <a:rPr lang="en-US" altLang="ja-JP" b="0" i="0" dirty="0">
                <a:solidFill>
                  <a:srgbClr val="D1D5DB"/>
                </a:solidFill>
                <a:effectLst/>
                <a:latin typeface="Söhne"/>
              </a:rPr>
              <a:t> as birthday cards and pop-up books</a:t>
            </a:r>
            <a:r>
              <a:rPr lang="ja-JP" altLang="en-US" b="0" i="0" dirty="0">
                <a:solidFill>
                  <a:srgbClr val="D1D5DB"/>
                </a:solidFill>
                <a:effectLst/>
                <a:latin typeface="Söhne"/>
              </a:rPr>
              <a:t> </a:t>
            </a:r>
            <a:r>
              <a:rPr lang="en-US" altLang="ja-JP" b="0" i="0" dirty="0">
                <a:solidFill>
                  <a:srgbClr val="D1D5DB"/>
                </a:solidFill>
                <a:effectLst/>
                <a:latin typeface="Söhne"/>
              </a:rPr>
              <a:t>like these.</a:t>
            </a:r>
            <a:endParaRPr lang="en-US" altLang="ja-JP" dirty="0"/>
          </a:p>
          <a:p>
            <a:endParaRPr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In the pop-ups, 3D shapes appear when unfolding cards or books.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11095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After transformation steps,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5552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(I deleted application video because video data size is very large. Please check online video. https://www.youtube.com/watch?v=cjLScXbYkLw)</a:t>
            </a:r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We fabricate a generated pop-up in the unfolded state using a 3D printer.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 fabricated pop-up </a:t>
            </a:r>
            <a:r>
              <a:rPr kumimoji="1" lang="en-US" altLang="ja-JP" b="0" i="0" baseline="0" dirty="0">
                <a:solidFill>
                  <a:srgbClr val="D1D5DB"/>
                </a:solidFill>
                <a:effectLst/>
                <a:latin typeface="Söhne"/>
              </a:rPr>
              <a:t>works well without additionally </a:t>
            </a:r>
            <a:r>
              <a:rPr lang="en-US" altLang="ja-JP" b="0" i="0" baseline="0" dirty="0">
                <a:solidFill>
                  <a:srgbClr val="D1D5DB"/>
                </a:solidFill>
                <a:effectLst/>
                <a:latin typeface="Söhne"/>
              </a:rPr>
              <a:t>assembly process.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24589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Finally, </a:t>
            </a:r>
            <a:r>
              <a:rPr kumimoji="1" lang="en-US" altLang="ja-JP" baseline="0" dirty="0"/>
              <a:t>we show our modeling results.</a:t>
            </a:r>
          </a:p>
          <a:p>
            <a:endParaRPr kumimoji="1" lang="ja-JP" altLang="en-US" dirty="0"/>
          </a:p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15149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To illustrate the feasibility of our method,</a:t>
            </a:r>
            <a:r>
              <a:rPr kumimoji="1" lang="en-US" altLang="ja-JP" baseline="0" dirty="0"/>
              <a:t> we designed various fabricatable 90° pop ups.</a:t>
            </a:r>
          </a:p>
          <a:p>
            <a:endParaRPr kumimoji="1" lang="en-US" altLang="ja-JP" baseline="0" dirty="0"/>
          </a:p>
          <a:p>
            <a:r>
              <a:rPr kumimoji="1" lang="en-US" altLang="ja-JP" dirty="0"/>
              <a:t>These pop-up models were designed within</a:t>
            </a:r>
            <a:r>
              <a:rPr kumimoji="1" lang="en-US" altLang="ja-JP" baseline="0" dirty="0"/>
              <a:t> from </a:t>
            </a:r>
            <a:r>
              <a:rPr kumimoji="1" lang="en-US" altLang="ja-JP" dirty="0"/>
              <a:t>5</a:t>
            </a:r>
            <a:r>
              <a:rPr kumimoji="1" lang="en-US" altLang="ja-JP" baseline="0" dirty="0"/>
              <a:t> to </a:t>
            </a:r>
            <a:r>
              <a:rPr kumimoji="1" lang="en-US" altLang="ja-JP" dirty="0"/>
              <a:t>15 minutes.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We</a:t>
            </a:r>
            <a:r>
              <a:rPr kumimoji="1" lang="en-US" altLang="ja-JP" baseline="0" dirty="0"/>
              <a:t> fabricated them </a:t>
            </a:r>
            <a:r>
              <a:rPr kumimoji="1" lang="en-US" altLang="ja-JP" dirty="0"/>
              <a:t>using a 3D printer QIDI X-pro and TPU materials, such as Overture TPU and e-SUN TPU.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This is one of the results, the bunny model.</a:t>
            </a:r>
          </a:p>
          <a:p>
            <a:r>
              <a:rPr kumimoji="1" lang="en-US" altLang="ja-JP" baseline="0" dirty="0"/>
              <a:t>I also have other results, so feel free to come after this talk if you are interested.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5751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These</a:t>
            </a:r>
            <a:r>
              <a:rPr kumimoji="1" lang="en-US" altLang="ja-JP" baseline="0" dirty="0"/>
              <a:t> pop ups consists of very simple component layout. 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By adding various shapes to patches, we could</a:t>
            </a:r>
            <a:r>
              <a:rPr lang="en-US" altLang="ja-JP" baseline="0" dirty="0"/>
              <a:t> </a:t>
            </a:r>
            <a:r>
              <a:rPr lang="en-US" altLang="ja-JP" dirty="0"/>
              <a:t>achieve to represent complicated 3D model.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For instance, This orange capitol model </a:t>
            </a:r>
            <a:r>
              <a:rPr lang="en-US" altLang="ja-JP" b="0" i="0" dirty="0">
                <a:solidFill>
                  <a:srgbClr val="D1D5DB"/>
                </a:solidFill>
                <a:effectLst/>
                <a:latin typeface="Söhne"/>
              </a:rPr>
              <a:t>is composed of three components arranged in parallel to the base component.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Our method can represent this complex shape such a simple layout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pop-up.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89930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200" dirty="0"/>
              <a:t>These pop ups are consisting of hierarchical</a:t>
            </a:r>
            <a:r>
              <a:rPr lang="ja-JP" altLang="en-US" sz="1200" dirty="0"/>
              <a:t> </a:t>
            </a:r>
            <a:r>
              <a:rPr lang="en-US" altLang="ja-JP" sz="1200" dirty="0"/>
              <a:t>layout.</a:t>
            </a:r>
          </a:p>
          <a:p>
            <a:r>
              <a:rPr lang="en-US" altLang="ja-JP" sz="1200" dirty="0"/>
              <a:t>In</a:t>
            </a:r>
            <a:r>
              <a:rPr lang="en-US" altLang="ja-JP" sz="1200" baseline="0" dirty="0"/>
              <a:t> these examples, our method </a:t>
            </a:r>
            <a:r>
              <a:rPr lang="en-US" altLang="ja-JP" sz="1200" dirty="0"/>
              <a:t>achieved to approximate various 3D models.</a:t>
            </a:r>
          </a:p>
          <a:p>
            <a:r>
              <a:rPr lang="en-US" altLang="ja-JP" sz="1200" dirty="0"/>
              <a:t>By</a:t>
            </a:r>
            <a:r>
              <a:rPr lang="en-US" altLang="ja-JP" sz="1200" baseline="0" dirty="0"/>
              <a:t> applying h</a:t>
            </a:r>
            <a:r>
              <a:rPr lang="en-US" altLang="ja-JP" sz="1200" dirty="0"/>
              <a:t>ierarchical layout, we could</a:t>
            </a:r>
            <a:r>
              <a:rPr lang="en-US" altLang="ja-JP" sz="1200" baseline="0" dirty="0"/>
              <a:t> </a:t>
            </a:r>
            <a:r>
              <a:rPr lang="en-US" altLang="ja-JP" sz="1200" dirty="0"/>
              <a:t>reduce the height in unfolded state</a:t>
            </a:r>
          </a:p>
          <a:p>
            <a:endParaRPr lang="en-US" altLang="ja-JP" sz="1200" dirty="0"/>
          </a:p>
          <a:p>
            <a:r>
              <a:rPr lang="en-US" altLang="ja-JP" sz="1200" dirty="0"/>
              <a:t>In this example, the tower model is composed of </a:t>
            </a:r>
            <a:r>
              <a:rPr lang="en-US" altLang="ja-JP" b="0" i="0" dirty="0">
                <a:solidFill>
                  <a:srgbClr val="D1D5DB"/>
                </a:solidFill>
                <a:effectLst/>
                <a:latin typeface="Söhne"/>
              </a:rPr>
              <a:t>three components arranged in hierarchical.</a:t>
            </a:r>
          </a:p>
          <a:p>
            <a:r>
              <a:rPr lang="en-US" altLang="ja-JP" b="0" i="0" dirty="0">
                <a:solidFill>
                  <a:srgbClr val="D1D5DB"/>
                </a:solidFill>
                <a:effectLst/>
                <a:latin typeface="Söhne"/>
              </a:rPr>
              <a:t>This hierarchical layout reduces the height in the unfolded state.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46341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This</a:t>
            </a:r>
            <a:r>
              <a:rPr lang="en-US" altLang="ja-JP" baseline="0" dirty="0"/>
              <a:t> slide shows more complicated, Stanford bunny and Stanford dragon pop up models.</a:t>
            </a:r>
          </a:p>
          <a:p>
            <a:r>
              <a:rPr lang="en-US" altLang="ja-JP" baseline="0" dirty="0"/>
              <a:t>The bunny and dragon consist of SEVEN and SIX components, respectively. </a:t>
            </a:r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67124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To evaluate the usability of our method, we conducted a user study.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Three university students participated.</a:t>
            </a:r>
            <a:r>
              <a:rPr kumimoji="1" lang="en-US" altLang="ja-JP" baseline="0" dirty="0"/>
              <a:t> 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Each participant,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+mj-lt"/>
              <a:buNone/>
            </a:pPr>
            <a:r>
              <a:rPr lang="en-US" altLang="ja-JP" sz="1200" dirty="0"/>
              <a:t>learned the usage of our system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+mj-lt"/>
              <a:buNone/>
            </a:pPr>
            <a:r>
              <a:rPr kumimoji="1" lang="en-US" altLang="ja-JP" sz="1200" dirty="0"/>
              <a:t>created a tower model using reference images as a tutorial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+mj-lt"/>
              <a:buNone/>
            </a:pPr>
            <a:r>
              <a:rPr lang="en-US" altLang="ja-JP" sz="1200" dirty="0"/>
              <a:t>and designed a fabricatable 90</a:t>
            </a:r>
            <a:r>
              <a:rPr lang="ja-JP" altLang="en-US" sz="1200" dirty="0"/>
              <a:t>º</a:t>
            </a:r>
            <a:r>
              <a:rPr lang="en-US" altLang="ja-JP" sz="1200" dirty="0"/>
              <a:t> pop-up with a building model  </a:t>
            </a:r>
            <a:endParaRPr kumimoji="1" lang="en-US" altLang="ja-JP" sz="1200" dirty="0"/>
          </a:p>
          <a:p>
            <a:endParaRPr kumimoji="1" lang="en-US" altLang="ja-JP" dirty="0"/>
          </a:p>
          <a:p>
            <a:r>
              <a:rPr kumimoji="1" lang="en-US" altLang="ja-JP" dirty="0"/>
              <a:t>This is the</a:t>
            </a:r>
            <a:r>
              <a:rPr kumimoji="1" lang="en-US" altLang="ja-JP" baseline="0" dirty="0"/>
              <a:t> 3D building model used in the study.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F3D47-AAF3-4B74-95F9-3A129F3A5B01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3715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These are modeling results by participants.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While one participant </a:t>
            </a:r>
            <a:r>
              <a:rPr kumimoji="1" lang="en-US" altLang="ja-JP" dirty="0" err="1"/>
              <a:t>UserB</a:t>
            </a:r>
            <a:r>
              <a:rPr kumimoji="1" lang="en-US" altLang="ja-JP" dirty="0"/>
              <a:t> took for slightly</a:t>
            </a:r>
            <a:r>
              <a:rPr kumimoji="1" lang="en-US" altLang="ja-JP" baseline="0" dirty="0"/>
              <a:t> longer time </a:t>
            </a:r>
            <a:r>
              <a:rPr kumimoji="1" lang="en-US" altLang="ja-JP" dirty="0"/>
              <a:t>to fine-tune components, </a:t>
            </a:r>
          </a:p>
          <a:p>
            <a:r>
              <a:rPr kumimoji="1" lang="en-US" altLang="ja-JP" dirty="0"/>
              <a:t>all participants designed</a:t>
            </a:r>
            <a:r>
              <a:rPr kumimoji="1" lang="en-US" altLang="ja-JP" baseline="0" dirty="0"/>
              <a:t> </a:t>
            </a:r>
            <a:r>
              <a:rPr kumimoji="1" lang="en-US" altLang="ja-JP" baseline="0" dirty="0" err="1"/>
              <a:t>fabricatable</a:t>
            </a:r>
            <a:r>
              <a:rPr kumimoji="1" lang="en-US" altLang="ja-JP" baseline="0" dirty="0"/>
              <a:t> pop-up within </a:t>
            </a:r>
            <a:r>
              <a:rPr kumimoji="1" lang="en-US" altLang="ja-JP" dirty="0"/>
              <a:t>a reasonable timeframe.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F3D47-AAF3-4B74-95F9-3A129F3A5B01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4780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ja-JP" b="0" i="0" dirty="0">
                <a:solidFill>
                  <a:srgbClr val="D1D5DB"/>
                </a:solidFill>
                <a:effectLst/>
                <a:latin typeface="Söhne"/>
              </a:rPr>
              <a:t>This slide shows</a:t>
            </a:r>
            <a:r>
              <a:rPr lang="en-US" altLang="ja-JP" b="0" i="0" baseline="0" dirty="0">
                <a:solidFill>
                  <a:srgbClr val="D1D5DB"/>
                </a:solidFill>
                <a:effectLst/>
                <a:latin typeface="Söhne"/>
              </a:rPr>
              <a:t> a comparison between </a:t>
            </a:r>
          </a:p>
          <a:p>
            <a:pPr algn="l"/>
            <a:r>
              <a:rPr lang="ja-JP" altLang="en-US" b="0" i="0" baseline="0" dirty="0">
                <a:solidFill>
                  <a:srgbClr val="D1D5DB"/>
                </a:solidFill>
                <a:effectLst/>
                <a:latin typeface="Söhne"/>
              </a:rPr>
              <a:t>●</a:t>
            </a:r>
            <a:r>
              <a:rPr lang="en-US" altLang="ja-JP" b="0" i="0" baseline="0" dirty="0">
                <a:solidFill>
                  <a:srgbClr val="D1D5DB"/>
                </a:solidFill>
                <a:effectLst/>
                <a:latin typeface="Söhne"/>
              </a:rPr>
              <a:t>the previous method for paper-based pop-ups presented by Li et al, and </a:t>
            </a:r>
          </a:p>
          <a:p>
            <a:pPr algn="l"/>
            <a:r>
              <a:rPr lang="ja-JP" altLang="en-US" b="0" i="0" baseline="0" dirty="0">
                <a:solidFill>
                  <a:srgbClr val="D1D5DB"/>
                </a:solidFill>
                <a:effectLst/>
                <a:latin typeface="Söhne"/>
              </a:rPr>
              <a:t>●</a:t>
            </a:r>
            <a:r>
              <a:rPr lang="en-US" altLang="ja-JP" b="0" i="0" baseline="0" dirty="0">
                <a:solidFill>
                  <a:srgbClr val="D1D5DB"/>
                </a:solidFill>
                <a:effectLst/>
                <a:latin typeface="Söhne"/>
              </a:rPr>
              <a:t>our </a:t>
            </a:r>
            <a:r>
              <a:rPr lang="en-US" altLang="ja-JP" b="0" i="0" baseline="0" dirty="0" err="1">
                <a:solidFill>
                  <a:srgbClr val="D1D5DB"/>
                </a:solidFill>
                <a:effectLst/>
                <a:latin typeface="Söhne"/>
              </a:rPr>
              <a:t>farbicatable</a:t>
            </a:r>
            <a:r>
              <a:rPr lang="en-US" altLang="ja-JP" b="0" i="0" baseline="0" dirty="0">
                <a:solidFill>
                  <a:srgbClr val="D1D5DB"/>
                </a:solidFill>
                <a:effectLst/>
                <a:latin typeface="Söhne"/>
              </a:rPr>
              <a:t> 90° pop ups.</a:t>
            </a:r>
          </a:p>
          <a:p>
            <a:pPr algn="l"/>
            <a:endParaRPr lang="en-US" altLang="ja-JP" b="0" i="0" baseline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r>
              <a:rPr lang="en-US" altLang="ja-JP" b="0" i="0" baseline="0" dirty="0">
                <a:solidFill>
                  <a:srgbClr val="D1D5DB"/>
                </a:solidFill>
                <a:effectLst/>
                <a:latin typeface="Söhne"/>
              </a:rPr>
              <a:t>One advantage of our method is that it is possible to create pop-ups with non-planar patches. </a:t>
            </a:r>
          </a:p>
          <a:p>
            <a:pPr algn="l"/>
            <a:r>
              <a:rPr lang="en-US" altLang="ja-JP" b="0" i="0" dirty="0">
                <a:solidFill>
                  <a:srgbClr val="D1D5DB"/>
                </a:solidFill>
                <a:effectLst/>
                <a:latin typeface="Söhne"/>
              </a:rPr>
              <a:t>Please look at the bunny face.</a:t>
            </a:r>
          </a:p>
          <a:p>
            <a:pPr algn="l"/>
            <a:r>
              <a:rPr lang="en-US" altLang="ja-JP" b="0" i="0" dirty="0">
                <a:solidFill>
                  <a:srgbClr val="D1D5DB"/>
                </a:solidFill>
                <a:effectLst/>
                <a:latin typeface="Söhne"/>
              </a:rPr>
              <a:t>Our method</a:t>
            </a:r>
            <a:r>
              <a:rPr lang="en-US" altLang="ja-JP" b="0" i="0" baseline="0" dirty="0">
                <a:solidFill>
                  <a:srgbClr val="D1D5DB"/>
                </a:solidFill>
                <a:effectLst/>
                <a:latin typeface="Söhne"/>
              </a:rPr>
              <a:t> achieved better approximation with patches with curved shapes. </a:t>
            </a:r>
          </a:p>
          <a:p>
            <a:pPr algn="l"/>
            <a:endParaRPr lang="en-US" altLang="ja-JP" b="0" i="0" baseline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r>
              <a:rPr lang="en-US" altLang="ja-JP" b="0" i="0" baseline="0" dirty="0">
                <a:solidFill>
                  <a:srgbClr val="D1D5DB"/>
                </a:solidFill>
                <a:effectLst/>
                <a:latin typeface="Söhne"/>
              </a:rPr>
              <a:t>Another advantage is that</a:t>
            </a:r>
          </a:p>
          <a:p>
            <a:pPr algn="l"/>
            <a:r>
              <a:rPr lang="en-US" altLang="ja-JP" b="0" i="0" baseline="0" dirty="0">
                <a:solidFill>
                  <a:srgbClr val="D1D5DB"/>
                </a:solidFill>
                <a:effectLst/>
                <a:latin typeface="Söhne"/>
              </a:rPr>
              <a:t>our method does not require assembly process. </a:t>
            </a:r>
          </a:p>
          <a:p>
            <a:pPr algn="l"/>
            <a:endParaRPr lang="en-US" altLang="ja-JP" b="0" i="0" baseline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endParaRPr lang="en-US" altLang="ja-JP" b="0" i="0" baseline="0" dirty="0">
              <a:solidFill>
                <a:srgbClr val="D1D5DB"/>
              </a:solidFill>
              <a:effectLst/>
              <a:latin typeface="Söhne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F3D47-AAF3-4B74-95F9-3A129F3A5B01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1743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0" i="0">
                <a:solidFill>
                  <a:srgbClr val="D1D5DB"/>
                </a:solidFill>
                <a:effectLst/>
                <a:latin typeface="Söhne"/>
              </a:rPr>
              <a:t>In this work, we focus on 90-degree pop-ups.</a:t>
            </a:r>
          </a:p>
          <a:p>
            <a:endParaRPr lang="en-US" altLang="ja-JP" b="0" i="0">
              <a:solidFill>
                <a:srgbClr val="D1D5DB"/>
              </a:solidFill>
              <a:effectLst/>
              <a:latin typeface="Söhne"/>
            </a:endParaRPr>
          </a:p>
          <a:p>
            <a:r>
              <a:rPr lang="en-US" altLang="ja-JP" b="0" i="0">
                <a:solidFill>
                  <a:srgbClr val="D1D5DB"/>
                </a:solidFill>
                <a:effectLst/>
                <a:latin typeface="Söhne"/>
              </a:rPr>
              <a:t>They are</a:t>
            </a:r>
            <a:r>
              <a:rPr lang="en-US" altLang="ja-JP" b="0" i="0" baseline="0">
                <a:solidFill>
                  <a:srgbClr val="D1D5DB"/>
                </a:solidFill>
                <a:effectLst/>
                <a:latin typeface="Söhne"/>
              </a:rPr>
              <a:t> a kind of the </a:t>
            </a:r>
            <a:r>
              <a:rPr lang="en-US" altLang="ja-JP" b="0" i="0">
                <a:solidFill>
                  <a:srgbClr val="D1D5DB"/>
                </a:solidFill>
                <a:effectLst/>
                <a:latin typeface="Söhne"/>
              </a:rPr>
              <a:t>pop-ups.</a:t>
            </a:r>
          </a:p>
          <a:p>
            <a:endParaRPr lang="en-US" altLang="ja-JP" b="0" i="0">
              <a:solidFill>
                <a:srgbClr val="D1D5DB"/>
              </a:solidFill>
              <a:effectLst/>
              <a:latin typeface="Söhn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/>
              <a:t>This type of pop-up can</a:t>
            </a:r>
            <a:r>
              <a:rPr kumimoji="1" lang="en-US" altLang="ja-JP" baseline="0"/>
              <a:t> be c</a:t>
            </a:r>
            <a:r>
              <a:rPr kumimoji="1" lang="en-US" altLang="ja-JP"/>
              <a:t>reated by cutting and creasing a single sheet of paper.</a:t>
            </a:r>
            <a:endParaRPr kumimoji="1" lang="ja-JP" altLang="en-US"/>
          </a:p>
          <a:p>
            <a:r>
              <a:rPr kumimoji="1" lang="en-US" altLang="ja-JP"/>
              <a:t>A 3D shape appears when folding the base paper 90°.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50821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ja-JP" b="0" i="0" dirty="0">
                <a:solidFill>
                  <a:srgbClr val="D1D5DB"/>
                </a:solidFill>
                <a:effectLst/>
                <a:latin typeface="Söhne"/>
              </a:rPr>
              <a:t>In contrast,</a:t>
            </a:r>
            <a:r>
              <a:rPr lang="en-US" altLang="ja-JP" b="0" i="0" baseline="0" dirty="0">
                <a:solidFill>
                  <a:srgbClr val="D1D5DB"/>
                </a:solidFill>
                <a:effectLst/>
                <a:latin typeface="Söhne"/>
              </a:rPr>
              <a:t> one disadvantage of our method is that …</a:t>
            </a:r>
          </a:p>
          <a:p>
            <a:pPr algn="l"/>
            <a:endParaRPr lang="en-US" altLang="ja-JP" b="0" i="0" baseline="0" dirty="0">
              <a:solidFill>
                <a:srgbClr val="D1D5DB"/>
              </a:solidFill>
              <a:effectLst/>
              <a:latin typeface="Söhne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b="0" i="0" baseline="0" dirty="0">
                <a:solidFill>
                  <a:srgbClr val="D1D5DB"/>
                </a:solidFill>
                <a:effectLst/>
                <a:latin typeface="Söhne"/>
              </a:rPr>
              <a:t>●</a:t>
            </a:r>
            <a:r>
              <a:rPr lang="en-US" altLang="ja-JP" b="0" i="0" baseline="0" dirty="0">
                <a:solidFill>
                  <a:srgbClr val="D1D5DB"/>
                </a:solidFill>
                <a:effectLst/>
                <a:latin typeface="Söhne"/>
              </a:rPr>
              <a:t>The size of pop up is restricted by the 3D printer. </a:t>
            </a:r>
          </a:p>
          <a:p>
            <a:pPr algn="l"/>
            <a:r>
              <a:rPr lang="en-US" altLang="ja-JP" b="0" i="0" baseline="0" dirty="0">
                <a:solidFill>
                  <a:srgbClr val="D1D5DB"/>
                </a:solidFill>
                <a:effectLst/>
                <a:latin typeface="Söhne"/>
              </a:rPr>
              <a:t>The printing volume size is usually not so big, it is difficult to create big pop up models. </a:t>
            </a:r>
          </a:p>
          <a:p>
            <a:pPr algn="l"/>
            <a:endParaRPr lang="en-US" altLang="ja-JP" b="0" i="0" baseline="0" dirty="0">
              <a:solidFill>
                <a:srgbClr val="D1D5DB"/>
              </a:solidFill>
              <a:effectLst/>
              <a:latin typeface="Söhne"/>
            </a:endParaRPr>
          </a:p>
          <a:p>
            <a:pPr algn="l"/>
            <a:r>
              <a:rPr lang="ja-JP" altLang="en-US" b="0" i="0" baseline="0" dirty="0">
                <a:solidFill>
                  <a:srgbClr val="D1D5DB"/>
                </a:solidFill>
                <a:effectLst/>
                <a:latin typeface="Söhne"/>
              </a:rPr>
              <a:t>● </a:t>
            </a:r>
            <a:r>
              <a:rPr lang="en-US" altLang="ja-JP" b="0" i="0" baseline="0" dirty="0">
                <a:solidFill>
                  <a:srgbClr val="D1D5DB"/>
                </a:solidFill>
                <a:effectLst/>
                <a:latin typeface="Söhne"/>
              </a:rPr>
              <a:t>Another disadvantage is that </a:t>
            </a:r>
          </a:p>
          <a:p>
            <a:pPr algn="l"/>
            <a:r>
              <a:rPr lang="en-US" altLang="ja-JP" b="0" i="0" baseline="0" dirty="0">
                <a:solidFill>
                  <a:srgbClr val="D1D5DB"/>
                </a:solidFill>
                <a:effectLst/>
                <a:latin typeface="Söhne"/>
              </a:rPr>
              <a:t>In our method, minimum fold angle is 90°.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0" i="0" baseline="0" dirty="0">
                <a:solidFill>
                  <a:srgbClr val="D1D5DB"/>
                </a:solidFill>
                <a:effectLst/>
                <a:latin typeface="Söhne"/>
              </a:rPr>
              <a:t>It is difficult to fold the pop up completely like the paper pop up.</a:t>
            </a:r>
          </a:p>
          <a:p>
            <a:pPr algn="l"/>
            <a:endParaRPr lang="en-US" altLang="ja-JP" b="0" i="0" baseline="0" dirty="0">
              <a:solidFill>
                <a:srgbClr val="D1D5DB"/>
              </a:solidFill>
              <a:effectLst/>
              <a:latin typeface="Söhne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F3D47-AAF3-4B74-95F9-3A129F3A5B01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03207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ja-JP" b="0" i="0" dirty="0">
                <a:solidFill>
                  <a:srgbClr val="D1D5DB"/>
                </a:solidFill>
                <a:effectLst/>
                <a:latin typeface="Söhne"/>
              </a:rPr>
              <a:t>One</a:t>
            </a:r>
            <a:r>
              <a:rPr lang="en-US" altLang="ja-JP" b="0" i="0" baseline="0" dirty="0">
                <a:solidFill>
                  <a:srgbClr val="D1D5DB"/>
                </a:solidFill>
                <a:effectLst/>
                <a:latin typeface="Söhne"/>
              </a:rPr>
              <a:t> limitation of our method is the existence of ignored region. </a:t>
            </a:r>
          </a:p>
          <a:p>
            <a:pPr algn="l"/>
            <a:endParaRPr lang="en-US" altLang="ja-JP" b="0" i="0" dirty="0">
              <a:solidFill>
                <a:srgbClr val="D1D5DB"/>
              </a:solidFill>
              <a:effectLst/>
              <a:latin typeface="Söhne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/>
              <a:t>Our method deform each patch in its deformable region</a:t>
            </a:r>
            <a:r>
              <a:rPr lang="en-US" altLang="ja-JP" sz="1200" b="0" i="0" baseline="0" dirty="0">
                <a:solidFill>
                  <a:srgbClr val="D1D5DB"/>
                </a:solidFill>
                <a:effectLst/>
                <a:latin typeface="Söhne"/>
              </a:rPr>
              <a:t> t</a:t>
            </a:r>
            <a:r>
              <a:rPr lang="en-US" altLang="ja-JP" b="0" i="0" dirty="0">
                <a:solidFill>
                  <a:srgbClr val="D1D5DB"/>
                </a:solidFill>
                <a:effectLst/>
                <a:latin typeface="Söhne"/>
              </a:rPr>
              <a:t>o avoid intersection during folding and unfolding.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0" i="0" dirty="0">
                <a:solidFill>
                  <a:srgbClr val="D1D5DB"/>
                </a:solidFill>
                <a:effectLst/>
                <a:latin typeface="Söhne"/>
              </a:rPr>
              <a:t>Then, </a:t>
            </a:r>
            <a:r>
              <a:rPr lang="en-US" altLang="ja-JP" sz="1200" b="0" i="0" dirty="0">
                <a:solidFill>
                  <a:schemeClr val="tx1"/>
                </a:solidFill>
                <a:effectLst/>
                <a:latin typeface="+mn-lt"/>
              </a:rPr>
              <a:t>p</a:t>
            </a:r>
            <a:r>
              <a:rPr lang="en-US" altLang="ja-JP" sz="1200" dirty="0"/>
              <a:t>arts of target model outside the region is not reconstructed.</a:t>
            </a:r>
            <a:r>
              <a:rPr lang="en-US" altLang="ja-JP" sz="1200" baseline="0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baseline="0" dirty="0"/>
              <a:t>For instance, these parts are not reconstructed as the pop-up model. </a:t>
            </a:r>
            <a:endParaRPr lang="en-US" altLang="ja-JP" sz="1200" dirty="0"/>
          </a:p>
          <a:p>
            <a:pPr algn="l"/>
            <a:r>
              <a:rPr lang="en-US" altLang="ja-JP" b="0" i="0" dirty="0">
                <a:solidFill>
                  <a:srgbClr val="D1D5DB"/>
                </a:solidFill>
                <a:effectLst/>
                <a:latin typeface="Söhne"/>
              </a:rPr>
              <a:t>In future studies, we aim to develop new components to reduce this ignored region.</a:t>
            </a:r>
          </a:p>
          <a:p>
            <a:pPr algn="l"/>
            <a:endParaRPr lang="en-US" altLang="ja-JP" b="0" i="0" dirty="0">
              <a:solidFill>
                <a:srgbClr val="D1D5DB"/>
              </a:solidFill>
              <a:effectLst/>
              <a:latin typeface="Söhne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F3D47-AAF3-4B74-95F9-3A129F3A5B01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49890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To conclude the talk, this study</a:t>
            </a:r>
            <a:r>
              <a:rPr kumimoji="1" lang="en-US" altLang="ja-JP" baseline="0" dirty="0"/>
              <a:t> </a:t>
            </a:r>
            <a:r>
              <a:rPr kumimoji="1" lang="en-US" altLang="ja-JP" dirty="0"/>
              <a:t>presents a novel approach for designing and fabricating 90° pop-ups.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In our method, the user interactively design a pop-up structure by placing components to approximate the target 3D model.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ja-JP" dirty="0"/>
              <a:t>Our</a:t>
            </a:r>
            <a:r>
              <a:rPr kumimoji="1" lang="en-US" altLang="ja-JP" baseline="0" dirty="0"/>
              <a:t> method then </a:t>
            </a:r>
            <a:r>
              <a:rPr lang="en-US" altLang="ja-JP" sz="1200" dirty="0"/>
              <a:t>automatically transform pop-up components into </a:t>
            </a:r>
            <a:r>
              <a:rPr lang="en-US" altLang="ja-JP" sz="1200" dirty="0" err="1"/>
              <a:t>fabricatable</a:t>
            </a:r>
            <a:r>
              <a:rPr lang="en-US" altLang="ja-JP" sz="1200" dirty="0"/>
              <a:t> form</a:t>
            </a:r>
          </a:p>
          <a:p>
            <a:r>
              <a:rPr kumimoji="1" lang="en-US" altLang="ja-JP" baseline="0" dirty="0"/>
              <a:t>To illustrate the feasibility of our method, we provided various modeling results. </a:t>
            </a:r>
          </a:p>
          <a:p>
            <a:endParaRPr kumimoji="1" lang="en-US" altLang="ja-JP" dirty="0"/>
          </a:p>
          <a:p>
            <a:r>
              <a:rPr lang="en-US" altLang="ja-JP" b="0" i="0" dirty="0">
                <a:solidFill>
                  <a:srgbClr val="D1D5DB"/>
                </a:solidFill>
                <a:effectLst/>
                <a:latin typeface="Söhne"/>
              </a:rPr>
              <a:t>The source code is available on our GitHub Page.</a:t>
            </a:r>
            <a:r>
              <a:rPr lang="en-US" altLang="ja-JP" b="0" i="0" baseline="0" dirty="0">
                <a:solidFill>
                  <a:srgbClr val="D1D5DB"/>
                </a:solidFill>
                <a:effectLst/>
                <a:latin typeface="Söhne"/>
              </a:rPr>
              <a:t>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7F3D47-AAF3-4B74-95F9-3A129F3A5B01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3100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90° pop-ups have been important topic in computer graphics.</a:t>
            </a:r>
          </a:p>
          <a:p>
            <a:r>
              <a:rPr kumimoji="1" lang="en-US" altLang="ja-JP" dirty="0"/>
              <a:t>Various methods have been developed for modeling them.</a:t>
            </a:r>
          </a:p>
          <a:p>
            <a:endParaRPr kumimoji="1" lang="en-US" altLang="ja-JP" dirty="0"/>
          </a:p>
          <a:p>
            <a:r>
              <a:rPr kumimoji="1" lang="ja-JP" altLang="en-US" dirty="0"/>
              <a:t>●</a:t>
            </a:r>
            <a:r>
              <a:rPr kumimoji="1" lang="en-US" altLang="ja-JP" dirty="0"/>
              <a:t>Mitani</a:t>
            </a:r>
            <a:r>
              <a:rPr kumimoji="1" lang="en-US" altLang="ja-JP" baseline="0" dirty="0"/>
              <a:t> and Suzuki presented a tool for interactively modeling 90° pop-ups in 3D space.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●</a:t>
            </a:r>
            <a:r>
              <a:rPr kumimoji="1" lang="en-US" altLang="ja-JP" dirty="0"/>
              <a:t>Li et al. proposed an algorithm for automatically converting 3D models into 90° pop-ups using a voxelization technique.</a:t>
            </a:r>
          </a:p>
          <a:p>
            <a:endParaRPr kumimoji="1" lang="en-US" altLang="ja-JP" baseline="0" dirty="0"/>
          </a:p>
          <a:p>
            <a:r>
              <a:rPr kumimoji="1" lang="ja-JP" altLang="en-US" dirty="0"/>
              <a:t>●</a:t>
            </a:r>
            <a:r>
              <a:rPr kumimoji="1" lang="en-US" altLang="ja-JP" dirty="0"/>
              <a:t>Le et al. also introduced an algorithm for</a:t>
            </a:r>
            <a:r>
              <a:rPr kumimoji="1" lang="en-US" altLang="ja-JP" baseline="0" dirty="0"/>
              <a:t> automatically converting 3D model into 90 pop-ups. </a:t>
            </a:r>
          </a:p>
          <a:p>
            <a:r>
              <a:rPr kumimoji="1" lang="en-US" altLang="ja-JP" baseline="0" dirty="0"/>
              <a:t>They</a:t>
            </a:r>
            <a:r>
              <a:rPr kumimoji="1" lang="en-US" altLang="ja-JP" dirty="0"/>
              <a:t> vertically slice a 3D model to obtain a pop-up structure.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2442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However, It is difficult to create pop-ups with curved surfaces</a:t>
            </a:r>
          </a:p>
          <a:p>
            <a:r>
              <a:rPr kumimoji="1" lang="en-US" altLang="ja-JP" dirty="0"/>
              <a:t>because the previous methods use flat sheet of paper.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0685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="0" dirty="0"/>
              <a:t>The goal of this work </a:t>
            </a:r>
            <a:r>
              <a:rPr kumimoji="1" lang="en-US" altLang="ja-JP" dirty="0"/>
              <a:t>is to represent various 3D models using the 90° pop-ups.</a:t>
            </a:r>
          </a:p>
          <a:p>
            <a:r>
              <a:rPr kumimoji="1" lang="en-US" altLang="ja-JP" dirty="0"/>
              <a:t>We propose 'fabricatable 90° pop-ups,' that can be fabricated using 3D printers.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The process to create fabricatable 90</a:t>
            </a:r>
            <a:r>
              <a:rPr lang="en-US" altLang="ja-JP" sz="1200" i="1" dirty="0"/>
              <a:t>°</a:t>
            </a:r>
            <a:r>
              <a:rPr kumimoji="1" lang="en-US" altLang="ja-JP" dirty="0"/>
              <a:t> pop-ups involves the following steps: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First, The user interactively designs a layout of pop-up components that roughly approximates the input 3D model.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Second, the system converts the planer pop-up into 3D fabricatable form.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Finally, we fabricate the 90° pop-ups using a 3D printer.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5246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Next, we are going to </a:t>
            </a:r>
            <a:r>
              <a:rPr kumimoji="1" lang="en-US" altLang="ja-JP" baseline="0" dirty="0"/>
              <a:t>introduce the detailed definition of our fabricatable 90</a:t>
            </a:r>
            <a:r>
              <a:rPr lang="en-US" altLang="ja-JP" sz="1200" b="1" dirty="0"/>
              <a:t>˚</a:t>
            </a:r>
            <a:r>
              <a:rPr kumimoji="1" lang="en-US" altLang="ja-JP" baseline="0" dirty="0"/>
              <a:t> pop-ups.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8145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First</a:t>
            </a:r>
            <a:r>
              <a:rPr kumimoji="1" lang="en-US" altLang="ja-JP" baseline="0" dirty="0"/>
              <a:t> of all, we would like to explain the structure of the traditional 90 pop-ups made by paper.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The traditional 90</a:t>
            </a:r>
            <a:r>
              <a:rPr lang="en-US" altLang="ja-JP" b="0" i="1" dirty="0"/>
              <a:t>°</a:t>
            </a:r>
            <a:r>
              <a:rPr kumimoji="1" lang="en-US" altLang="ja-JP" baseline="0" dirty="0"/>
              <a:t> pop-ups is made by single sheet</a:t>
            </a:r>
            <a:r>
              <a:rPr kumimoji="1" lang="ja-JP" altLang="en-US" baseline="0" dirty="0"/>
              <a:t> </a:t>
            </a:r>
            <a:r>
              <a:rPr kumimoji="1" lang="en-US" altLang="ja-JP" baseline="0" dirty="0"/>
              <a:t>of paper .</a:t>
            </a:r>
          </a:p>
          <a:p>
            <a:r>
              <a:rPr kumimoji="1" lang="en-US" altLang="ja-JP" baseline="0" dirty="0"/>
              <a:t>There is one concave fold at the middle of the paper.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These two patches are called as base patch and this fold is as the base fold. </a:t>
            </a:r>
          </a:p>
          <a:p>
            <a:r>
              <a:rPr kumimoji="1" lang="en-US" altLang="ja-JP" baseline="0" dirty="0"/>
              <a:t>The angle of this fold is called as fold angle.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70ABC-5004-4DDE-8C5E-4FB70645DA31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1515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7" name="正方形/長方形 6"/>
          <p:cNvSpPr/>
          <p:nvPr userDrawn="1"/>
        </p:nvSpPr>
        <p:spPr>
          <a:xfrm>
            <a:off x="0" y="6600092"/>
            <a:ext cx="12192000" cy="25790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200" b="1" dirty="0"/>
              <a:t>Pacific Graphics 2023</a:t>
            </a:r>
            <a:endParaRPr kumimoji="1" lang="ja-JP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04983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61F7-1A75-4494-BCB7-F2C502002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085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61F7-1A75-4494-BCB7-F2C502002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861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5798"/>
          </a:xfrm>
        </p:spPr>
        <p:txBody>
          <a:bodyPr/>
          <a:lstStyle>
            <a:lvl1pPr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00555"/>
            <a:ext cx="10515600" cy="446798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正方形/長方形 6"/>
          <p:cNvSpPr/>
          <p:nvPr userDrawn="1"/>
        </p:nvSpPr>
        <p:spPr>
          <a:xfrm>
            <a:off x="0" y="6600092"/>
            <a:ext cx="12192000" cy="25790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sz="1200" b="1" dirty="0"/>
              <a:t>Pacific Graphics 2023</a:t>
            </a:r>
            <a:endParaRPr kumimoji="1" lang="ja-JP" altLang="en-US" sz="1200" b="1" dirty="0"/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B077317A-6F9B-0AB7-1C76-4068D3D5F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2381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07A61F7-1A75-4494-BCB7-F2C502002D6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041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61F7-1A75-4494-BCB7-F2C502002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767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61F7-1A75-4494-BCB7-F2C502002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788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61F7-1A75-4494-BCB7-F2C502002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9954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61F7-1A75-4494-BCB7-F2C502002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0204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61F7-1A75-4494-BCB7-F2C502002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713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61F7-1A75-4494-BCB7-F2C502002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082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A61F7-1A75-4494-BCB7-F2C502002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888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A61F7-1A75-4494-BCB7-F2C502002D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1237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4.png"/><Relationship Id="rId4" Type="http://schemas.openxmlformats.org/officeDocument/2006/relationships/image" Target="../media/image2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8.png"/><Relationship Id="rId4" Type="http://schemas.openxmlformats.org/officeDocument/2006/relationships/image" Target="../media/image1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8.wdp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microsoft.com/office/2007/relationships/hdphoto" Target="../media/hdphoto7.wdp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jpeg"/><Relationship Id="rId9" Type="http://schemas.microsoft.com/office/2007/relationships/hdphoto" Target="../media/hdphoto6.wdp"/><Relationship Id="rId1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11.wdp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microsoft.com/office/2007/relationships/hdphoto" Target="../media/hdphoto10.wdp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jpeg"/><Relationship Id="rId9" Type="http://schemas.microsoft.com/office/2007/relationships/hdphoto" Target="../media/hdphoto9.wdp"/><Relationship Id="rId1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Relationship Id="rId9" Type="http://schemas.openxmlformats.org/officeDocument/2006/relationships/image" Target="../media/image7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78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nteractiveGraphicsLab/Fabricatable-90-Pop-up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50.jpeg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9">
            <a:extLst>
              <a:ext uri="{FF2B5EF4-FFF2-40B4-BE49-F238E27FC236}">
                <a16:creationId xmlns:a16="http://schemas.microsoft.com/office/drawing/2014/main" id="{A4135BEC-5ABD-07C5-08A5-883EBC16A3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7808" y="381631"/>
            <a:ext cx="10515600" cy="2637566"/>
          </a:xfrm>
        </p:spPr>
        <p:txBody>
          <a:bodyPr>
            <a:normAutofit/>
          </a:bodyPr>
          <a:lstStyle/>
          <a:p>
            <a:r>
              <a:rPr lang="en-US" altLang="ja-JP" sz="3600" b="1" i="1" dirty="0">
                <a:solidFill>
                  <a:schemeClr val="bg1"/>
                </a:solidFill>
              </a:rPr>
              <a:t>Fabricatable 90˚ Pop-ups:</a:t>
            </a:r>
            <a:br>
              <a:rPr lang="en-US" altLang="ja-JP" sz="3600" b="1" i="1" dirty="0">
                <a:solidFill>
                  <a:schemeClr val="bg1"/>
                </a:solidFill>
              </a:rPr>
            </a:br>
            <a:r>
              <a:rPr lang="en-US" altLang="ja-JP" sz="3600" b="1" i="1" dirty="0">
                <a:solidFill>
                  <a:schemeClr val="bg1"/>
                </a:solidFill>
              </a:rPr>
              <a:t>Interactive Transformation of a 3D Model into a Pop-up Structure</a:t>
            </a:r>
            <a:endParaRPr kumimoji="1" lang="ja-JP" altLang="en-US" sz="3600" i="1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27808" y="3429000"/>
            <a:ext cx="10515600" cy="1200532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i="1" dirty="0">
                <a:solidFill>
                  <a:schemeClr val="bg1"/>
                </a:solidFill>
              </a:rPr>
              <a:t>Junpei Fujikawa, Takashi Ijiri</a:t>
            </a:r>
          </a:p>
          <a:p>
            <a:pPr marL="0" indent="0">
              <a:buNone/>
            </a:pPr>
            <a:r>
              <a:rPr lang="en-US" altLang="ja-JP" i="1" dirty="0">
                <a:solidFill>
                  <a:schemeClr val="bg1"/>
                </a:solidFill>
              </a:rPr>
              <a:t>Shibaura Institute of Technology</a:t>
            </a:r>
            <a:endParaRPr kumimoji="1" lang="ja-JP" altLang="en-US" i="1" dirty="0">
              <a:solidFill>
                <a:schemeClr val="bg1"/>
              </a:solidFill>
            </a:endParaRPr>
          </a:p>
        </p:txBody>
      </p:sp>
      <p:pic>
        <p:nvPicPr>
          <p:cNvPr id="6" name="図 5" descr="文房具, オレンジ が含まれている画像&#10;&#10;自動的に生成された説明">
            <a:extLst>
              <a:ext uri="{FF2B5EF4-FFF2-40B4-BE49-F238E27FC236}">
                <a16:creationId xmlns:a16="http://schemas.microsoft.com/office/drawing/2014/main" id="{1CC1896A-E6EC-BB1F-EA87-2DC2385631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6" r="13935" b="5565"/>
          <a:stretch/>
        </p:blipFill>
        <p:spPr>
          <a:xfrm>
            <a:off x="7091787" y="2322514"/>
            <a:ext cx="4479429" cy="375088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5E2337D-FD23-B9EE-9A52-8BE0B60FF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26368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5713" y="233151"/>
            <a:ext cx="10515600" cy="865798"/>
          </a:xfrm>
        </p:spPr>
        <p:txBody>
          <a:bodyPr/>
          <a:lstStyle/>
          <a:p>
            <a:r>
              <a:rPr lang="en-US" altLang="ja-JP" dirty="0"/>
              <a:t>Traditional 90</a:t>
            </a:r>
            <a:r>
              <a:rPr lang="en-US" altLang="ja-JP" b="1" i="1" dirty="0"/>
              <a:t>°</a:t>
            </a:r>
            <a:r>
              <a:rPr lang="en-US" altLang="ja-JP" dirty="0"/>
              <a:t> pop-ups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5713" y="1425140"/>
            <a:ext cx="5227687" cy="4676409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Made by single sheet</a:t>
            </a:r>
          </a:p>
          <a:p>
            <a:r>
              <a:rPr lang="en-US" altLang="ja-JP" sz="2400" dirty="0"/>
              <a:t>One </a:t>
            </a:r>
            <a:r>
              <a:rPr lang="en-US" altLang="ja-JP" sz="2400" dirty="0">
                <a:solidFill>
                  <a:srgbClr val="C00000"/>
                </a:solidFill>
              </a:rPr>
              <a:t>concave fold</a:t>
            </a:r>
            <a:r>
              <a:rPr lang="en-US" altLang="ja-JP" sz="2400" dirty="0"/>
              <a:t> exist</a:t>
            </a:r>
          </a:p>
          <a:p>
            <a:endParaRPr lang="en-US" altLang="ja-JP" sz="2400" dirty="0"/>
          </a:p>
          <a:p>
            <a:r>
              <a:rPr lang="en-US" altLang="ja-JP" sz="2400" dirty="0"/>
              <a:t>One can place a component on an existing </a:t>
            </a:r>
            <a:r>
              <a:rPr lang="en-US" altLang="ja-JP" sz="2400" dirty="0">
                <a:solidFill>
                  <a:srgbClr val="C00000"/>
                </a:solidFill>
              </a:rPr>
              <a:t>concave fold </a:t>
            </a:r>
          </a:p>
          <a:p>
            <a:r>
              <a:rPr lang="en-US" altLang="ja-JP" sz="2400" dirty="0"/>
              <a:t>A component consists of two patch connected with a </a:t>
            </a:r>
            <a:r>
              <a:rPr lang="en-US" altLang="ja-JP" sz="2400" dirty="0">
                <a:solidFill>
                  <a:srgbClr val="0070C0"/>
                </a:solidFill>
              </a:rPr>
              <a:t>convex fold</a:t>
            </a:r>
          </a:p>
          <a:p>
            <a:endParaRPr lang="en-US" altLang="ja-JP" sz="2400" dirty="0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4564013" y="4292735"/>
            <a:ext cx="4986387" cy="965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ja-JP" sz="2400" dirty="0">
              <a:solidFill>
                <a:srgbClr val="0070C0"/>
              </a:solidFill>
            </a:endParaRPr>
          </a:p>
        </p:txBody>
      </p:sp>
      <p:sp>
        <p:nvSpPr>
          <p:cNvPr id="120" name="平行四辺形 119">
            <a:extLst>
              <a:ext uri="{FF2B5EF4-FFF2-40B4-BE49-F238E27FC236}">
                <a16:creationId xmlns:a16="http://schemas.microsoft.com/office/drawing/2014/main" id="{0F2F1538-C0D9-ED58-4027-DDF6ED9EBB6D}"/>
              </a:ext>
            </a:extLst>
          </p:cNvPr>
          <p:cNvSpPr/>
          <p:nvPr/>
        </p:nvSpPr>
        <p:spPr>
          <a:xfrm rot="1201104">
            <a:off x="7578118" y="1041466"/>
            <a:ext cx="3816960" cy="1934887"/>
          </a:xfrm>
          <a:prstGeom prst="parallelogram">
            <a:avLst>
              <a:gd name="adj" fmla="val 102060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平行四辺形 120">
            <a:extLst>
              <a:ext uri="{FF2B5EF4-FFF2-40B4-BE49-F238E27FC236}">
                <a16:creationId xmlns:a16="http://schemas.microsoft.com/office/drawing/2014/main" id="{ADA3ADD5-01BC-7797-FEDB-A728D056D4BE}"/>
              </a:ext>
            </a:extLst>
          </p:cNvPr>
          <p:cNvSpPr/>
          <p:nvPr/>
        </p:nvSpPr>
        <p:spPr>
          <a:xfrm rot="1201104">
            <a:off x="8037390" y="5354426"/>
            <a:ext cx="2767593" cy="907165"/>
          </a:xfrm>
          <a:prstGeom prst="parallelogram">
            <a:avLst>
              <a:gd name="adj" fmla="val 102060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平行四辺形 121">
            <a:extLst>
              <a:ext uri="{FF2B5EF4-FFF2-40B4-BE49-F238E27FC236}">
                <a16:creationId xmlns:a16="http://schemas.microsoft.com/office/drawing/2014/main" id="{BDE7C2C5-2F18-03EF-25AD-E67ED514EA97}"/>
              </a:ext>
            </a:extLst>
          </p:cNvPr>
          <p:cNvSpPr/>
          <p:nvPr/>
        </p:nvSpPr>
        <p:spPr>
          <a:xfrm rot="16200000">
            <a:off x="8786914" y="3775457"/>
            <a:ext cx="2432197" cy="1739283"/>
          </a:xfrm>
          <a:prstGeom prst="parallelogram">
            <a:avLst>
              <a:gd name="adj" fmla="val 36519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24" name="直線コネクタ 123">
            <a:extLst>
              <a:ext uri="{FF2B5EF4-FFF2-40B4-BE49-F238E27FC236}">
                <a16:creationId xmlns:a16="http://schemas.microsoft.com/office/drawing/2014/main" id="{1D5CD59A-3EF5-4560-9EB7-ED95B5875906}"/>
              </a:ext>
            </a:extLst>
          </p:cNvPr>
          <p:cNvCxnSpPr>
            <a:cxnSpLocks/>
          </p:cNvCxnSpPr>
          <p:nvPr/>
        </p:nvCxnSpPr>
        <p:spPr>
          <a:xfrm>
            <a:off x="10894865" y="5840059"/>
            <a:ext cx="0" cy="2384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コネクタ 124">
            <a:extLst>
              <a:ext uri="{FF2B5EF4-FFF2-40B4-BE49-F238E27FC236}">
                <a16:creationId xmlns:a16="http://schemas.microsoft.com/office/drawing/2014/main" id="{54C4B0AB-E241-CAB9-DC17-08F785056337}"/>
              </a:ext>
            </a:extLst>
          </p:cNvPr>
          <p:cNvCxnSpPr>
            <a:cxnSpLocks/>
          </p:cNvCxnSpPr>
          <p:nvPr/>
        </p:nvCxnSpPr>
        <p:spPr>
          <a:xfrm flipV="1">
            <a:off x="10815317" y="5868358"/>
            <a:ext cx="85996" cy="3757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コネクタ 128">
            <a:extLst>
              <a:ext uri="{FF2B5EF4-FFF2-40B4-BE49-F238E27FC236}">
                <a16:creationId xmlns:a16="http://schemas.microsoft.com/office/drawing/2014/main" id="{52F5B0B6-B82E-17A2-D691-FAAFC8B58D64}"/>
              </a:ext>
            </a:extLst>
          </p:cNvPr>
          <p:cNvCxnSpPr>
            <a:cxnSpLocks/>
          </p:cNvCxnSpPr>
          <p:nvPr/>
        </p:nvCxnSpPr>
        <p:spPr>
          <a:xfrm>
            <a:off x="8537797" y="1734078"/>
            <a:ext cx="1730912" cy="6306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直線コネクタ 152">
            <a:extLst>
              <a:ext uri="{FF2B5EF4-FFF2-40B4-BE49-F238E27FC236}">
                <a16:creationId xmlns:a16="http://schemas.microsoft.com/office/drawing/2014/main" id="{5EE734E9-8EE4-FC7F-1FB6-7D467156427F}"/>
              </a:ext>
            </a:extLst>
          </p:cNvPr>
          <p:cNvCxnSpPr>
            <a:cxnSpLocks/>
          </p:cNvCxnSpPr>
          <p:nvPr/>
        </p:nvCxnSpPr>
        <p:spPr>
          <a:xfrm flipV="1">
            <a:off x="9531138" y="3854489"/>
            <a:ext cx="85996" cy="3757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25BD2FF-3F9B-4B40-73B7-B84ACB678929}"/>
              </a:ext>
            </a:extLst>
          </p:cNvPr>
          <p:cNvCxnSpPr>
            <a:cxnSpLocks/>
          </p:cNvCxnSpPr>
          <p:nvPr/>
        </p:nvCxnSpPr>
        <p:spPr>
          <a:xfrm>
            <a:off x="8498406" y="1722112"/>
            <a:ext cx="1790143" cy="66333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0DFCA0C4-0534-3E04-0E07-BF77CF13DF97}"/>
              </a:ext>
            </a:extLst>
          </p:cNvPr>
          <p:cNvCxnSpPr>
            <a:cxnSpLocks/>
          </p:cNvCxnSpPr>
          <p:nvPr/>
        </p:nvCxnSpPr>
        <p:spPr>
          <a:xfrm>
            <a:off x="9132573" y="5217485"/>
            <a:ext cx="1732918" cy="63736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67340FB-61A9-79A3-94CA-CBAE3F360487}"/>
              </a:ext>
            </a:extLst>
          </p:cNvPr>
          <p:cNvGrpSpPr/>
          <p:nvPr/>
        </p:nvGrpSpPr>
        <p:grpSpPr>
          <a:xfrm>
            <a:off x="8099204" y="1397123"/>
            <a:ext cx="2291063" cy="1082898"/>
            <a:chOff x="8099204" y="1397123"/>
            <a:chExt cx="2291063" cy="1082898"/>
          </a:xfrm>
        </p:grpSpPr>
        <p:sp>
          <p:nvSpPr>
            <p:cNvPr id="132" name="平行四辺形 131">
              <a:extLst>
                <a:ext uri="{FF2B5EF4-FFF2-40B4-BE49-F238E27FC236}">
                  <a16:creationId xmlns:a16="http://schemas.microsoft.com/office/drawing/2014/main" id="{37ADC42A-F90E-2AAC-2F23-5A2F573D67DA}"/>
                </a:ext>
              </a:extLst>
            </p:cNvPr>
            <p:cNvSpPr/>
            <p:nvPr/>
          </p:nvSpPr>
          <p:spPr>
            <a:xfrm rot="1166468">
              <a:off x="8229599" y="1397123"/>
              <a:ext cx="2034361" cy="1082898"/>
            </a:xfrm>
            <a:prstGeom prst="parallelogram">
              <a:avLst>
                <a:gd name="adj" fmla="val 105924"/>
              </a:avLst>
            </a:prstGeom>
            <a:solidFill>
              <a:srgbClr val="FFFF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3" name="平行四辺形 132">
              <a:extLst>
                <a:ext uri="{FF2B5EF4-FFF2-40B4-BE49-F238E27FC236}">
                  <a16:creationId xmlns:a16="http://schemas.microsoft.com/office/drawing/2014/main" id="{E9F5FC30-DE90-961D-C867-1E8427988400}"/>
                </a:ext>
              </a:extLst>
            </p:cNvPr>
            <p:cNvSpPr/>
            <p:nvPr/>
          </p:nvSpPr>
          <p:spPr>
            <a:xfrm rot="1166468">
              <a:off x="8968246" y="1527804"/>
              <a:ext cx="1372740" cy="457595"/>
            </a:xfrm>
            <a:prstGeom prst="parallelogram">
              <a:avLst>
                <a:gd name="adj" fmla="val 105924"/>
              </a:avLst>
            </a:prstGeom>
            <a:solidFill>
              <a:srgbClr val="70AD47">
                <a:alpha val="50196"/>
              </a:srgbClr>
            </a:solidFill>
            <a:ln w="12700">
              <a:solidFill>
                <a:srgbClr val="548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4" name="平行四辺形 133">
              <a:extLst>
                <a:ext uri="{FF2B5EF4-FFF2-40B4-BE49-F238E27FC236}">
                  <a16:creationId xmlns:a16="http://schemas.microsoft.com/office/drawing/2014/main" id="{817ACAC7-99DE-A320-AA45-0278665309BD}"/>
                </a:ext>
              </a:extLst>
            </p:cNvPr>
            <p:cNvSpPr/>
            <p:nvPr/>
          </p:nvSpPr>
          <p:spPr>
            <a:xfrm rot="1166468">
              <a:off x="8166222" y="1765825"/>
              <a:ext cx="1538985" cy="617205"/>
            </a:xfrm>
            <a:prstGeom prst="parallelogram">
              <a:avLst>
                <a:gd name="adj" fmla="val 105924"/>
              </a:avLst>
            </a:prstGeom>
            <a:solidFill>
              <a:srgbClr val="70AD47">
                <a:alpha val="50196"/>
              </a:srgbClr>
            </a:solidFill>
            <a:ln w="12700">
              <a:solidFill>
                <a:srgbClr val="548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57" name="直線コネクタ 156">
              <a:extLst>
                <a:ext uri="{FF2B5EF4-FFF2-40B4-BE49-F238E27FC236}">
                  <a16:creationId xmlns:a16="http://schemas.microsoft.com/office/drawing/2014/main" id="{6D71DAC1-5958-52FD-20BF-47FEC5ED9EA3}"/>
                </a:ext>
              </a:extLst>
            </p:cNvPr>
            <p:cNvCxnSpPr>
              <a:cxnSpLocks/>
            </p:cNvCxnSpPr>
            <p:nvPr/>
          </p:nvCxnSpPr>
          <p:spPr>
            <a:xfrm>
              <a:off x="8099204" y="2104189"/>
              <a:ext cx="856677" cy="30693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線コネクタ 158">
              <a:extLst>
                <a:ext uri="{FF2B5EF4-FFF2-40B4-BE49-F238E27FC236}">
                  <a16:creationId xmlns:a16="http://schemas.microsoft.com/office/drawing/2014/main" id="{BCE62DC1-05D7-B18C-4ACA-701A6B82C317}"/>
                </a:ext>
              </a:extLst>
            </p:cNvPr>
            <p:cNvCxnSpPr>
              <a:cxnSpLocks/>
            </p:cNvCxnSpPr>
            <p:nvPr/>
          </p:nvCxnSpPr>
          <p:spPr>
            <a:xfrm>
              <a:off x="9533590" y="1468760"/>
              <a:ext cx="856677" cy="30693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線コネクタ 162">
              <a:extLst>
                <a:ext uri="{FF2B5EF4-FFF2-40B4-BE49-F238E27FC236}">
                  <a16:creationId xmlns:a16="http://schemas.microsoft.com/office/drawing/2014/main" id="{6CA4CC24-3C8B-5972-B88B-C03912E99753}"/>
                </a:ext>
              </a:extLst>
            </p:cNvPr>
            <p:cNvCxnSpPr>
              <a:cxnSpLocks/>
            </p:cNvCxnSpPr>
            <p:nvPr/>
          </p:nvCxnSpPr>
          <p:spPr>
            <a:xfrm>
              <a:off x="8923052" y="1734368"/>
              <a:ext cx="856677" cy="306936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59B32199-B5B4-3D6B-E1F9-CE617D94CC2B}"/>
              </a:ext>
            </a:extLst>
          </p:cNvPr>
          <p:cNvGrpSpPr/>
          <p:nvPr/>
        </p:nvGrpSpPr>
        <p:grpSpPr>
          <a:xfrm>
            <a:off x="6578602" y="3644463"/>
            <a:ext cx="3920834" cy="2328940"/>
            <a:chOff x="6578602" y="3644463"/>
            <a:chExt cx="3920834" cy="2328940"/>
          </a:xfrm>
        </p:grpSpPr>
        <p:cxnSp>
          <p:nvCxnSpPr>
            <p:cNvPr id="126" name="直線コネクタ 125">
              <a:extLst>
                <a:ext uri="{FF2B5EF4-FFF2-40B4-BE49-F238E27FC236}">
                  <a16:creationId xmlns:a16="http://schemas.microsoft.com/office/drawing/2014/main" id="{EE7D3842-D263-8CF7-CD8D-BA60A34C9C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06521" y="5935827"/>
              <a:ext cx="85996" cy="3757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コネクタ 126">
              <a:extLst>
                <a:ext uri="{FF2B5EF4-FFF2-40B4-BE49-F238E27FC236}">
                  <a16:creationId xmlns:a16="http://schemas.microsoft.com/office/drawing/2014/main" id="{0B2EF9F4-FDF2-8161-BE8E-0D1192CBF7D1}"/>
                </a:ext>
              </a:extLst>
            </p:cNvPr>
            <p:cNvCxnSpPr>
              <a:cxnSpLocks/>
            </p:cNvCxnSpPr>
            <p:nvPr/>
          </p:nvCxnSpPr>
          <p:spPr>
            <a:xfrm>
              <a:off x="9954902" y="5818986"/>
              <a:ext cx="0" cy="75208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コネクタ 127">
              <a:extLst>
                <a:ext uri="{FF2B5EF4-FFF2-40B4-BE49-F238E27FC236}">
                  <a16:creationId xmlns:a16="http://schemas.microsoft.com/office/drawing/2014/main" id="{B7597D36-E4B9-10F4-22CE-04209099BE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7214" y="5886874"/>
              <a:ext cx="85996" cy="3757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コネクタ 134">
              <a:extLst>
                <a:ext uri="{FF2B5EF4-FFF2-40B4-BE49-F238E27FC236}">
                  <a16:creationId xmlns:a16="http://schemas.microsoft.com/office/drawing/2014/main" id="{515D300E-E100-BE53-6E5E-0C3102EEF26B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558" y="4961951"/>
              <a:ext cx="0" cy="345804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平行四辺形 135">
              <a:extLst>
                <a:ext uri="{FF2B5EF4-FFF2-40B4-BE49-F238E27FC236}">
                  <a16:creationId xmlns:a16="http://schemas.microsoft.com/office/drawing/2014/main" id="{6C11A408-6F23-93E3-FED7-29DB7278DC52}"/>
                </a:ext>
              </a:extLst>
            </p:cNvPr>
            <p:cNvSpPr/>
            <p:nvPr/>
          </p:nvSpPr>
          <p:spPr>
            <a:xfrm rot="1196750">
              <a:off x="8807002" y="5372242"/>
              <a:ext cx="1359190" cy="464486"/>
            </a:xfrm>
            <a:prstGeom prst="parallelogram">
              <a:avLst>
                <a:gd name="adj" fmla="val 105924"/>
              </a:avLst>
            </a:prstGeom>
            <a:solidFill>
              <a:srgbClr val="FFFFFF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平行四辺形 136">
              <a:extLst>
                <a:ext uri="{FF2B5EF4-FFF2-40B4-BE49-F238E27FC236}">
                  <a16:creationId xmlns:a16="http://schemas.microsoft.com/office/drawing/2014/main" id="{F0B21824-8EB9-0B08-7798-3FF9877AE8D6}"/>
                </a:ext>
              </a:extLst>
            </p:cNvPr>
            <p:cNvSpPr/>
            <p:nvPr/>
          </p:nvSpPr>
          <p:spPr>
            <a:xfrm rot="5400000">
              <a:off x="9136770" y="4551028"/>
              <a:ext cx="1327374" cy="818202"/>
            </a:xfrm>
            <a:prstGeom prst="parallelogram">
              <a:avLst>
                <a:gd name="adj" fmla="val 36329"/>
              </a:avLst>
            </a:prstGeom>
            <a:solidFill>
              <a:srgbClr val="FFFFFF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38" name="直線コネクタ 137">
              <a:extLst>
                <a:ext uri="{FF2B5EF4-FFF2-40B4-BE49-F238E27FC236}">
                  <a16:creationId xmlns:a16="http://schemas.microsoft.com/office/drawing/2014/main" id="{1E2B435E-6B1A-254D-7DDB-8D9FB8A520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7301" y="5615607"/>
              <a:ext cx="637505" cy="2785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コネクタ 138">
              <a:extLst>
                <a:ext uri="{FF2B5EF4-FFF2-40B4-BE49-F238E27FC236}">
                  <a16:creationId xmlns:a16="http://schemas.microsoft.com/office/drawing/2014/main" id="{4D2981FD-55F1-A9B4-96E3-9CEF504943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48907" y="5316343"/>
              <a:ext cx="637505" cy="2785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コネクタ 139">
              <a:extLst>
                <a:ext uri="{FF2B5EF4-FFF2-40B4-BE49-F238E27FC236}">
                  <a16:creationId xmlns:a16="http://schemas.microsoft.com/office/drawing/2014/main" id="{5961432A-36C4-74A8-2904-F898C6BCDB0A}"/>
                </a:ext>
              </a:extLst>
            </p:cNvPr>
            <p:cNvCxnSpPr>
              <a:cxnSpLocks/>
            </p:cNvCxnSpPr>
            <p:nvPr/>
          </p:nvCxnSpPr>
          <p:spPr>
            <a:xfrm>
              <a:off x="9385815" y="4284628"/>
              <a:ext cx="0" cy="1030442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直線コネクタ 140">
              <a:extLst>
                <a:ext uri="{FF2B5EF4-FFF2-40B4-BE49-F238E27FC236}">
                  <a16:creationId xmlns:a16="http://schemas.microsoft.com/office/drawing/2014/main" id="{8FF007AA-703D-0B39-EF85-B38764277A1D}"/>
                </a:ext>
              </a:extLst>
            </p:cNvPr>
            <p:cNvCxnSpPr>
              <a:cxnSpLocks/>
            </p:cNvCxnSpPr>
            <p:nvPr/>
          </p:nvCxnSpPr>
          <p:spPr>
            <a:xfrm>
              <a:off x="10210506" y="4583906"/>
              <a:ext cx="0" cy="10468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コネクタ 141">
              <a:extLst>
                <a:ext uri="{FF2B5EF4-FFF2-40B4-BE49-F238E27FC236}">
                  <a16:creationId xmlns:a16="http://schemas.microsoft.com/office/drawing/2014/main" id="{07E5D6F5-636D-3384-C515-2BB01FD3DF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38456" y="5349932"/>
              <a:ext cx="85996" cy="375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コネクタ 142">
              <a:extLst>
                <a:ext uri="{FF2B5EF4-FFF2-40B4-BE49-F238E27FC236}">
                  <a16:creationId xmlns:a16="http://schemas.microsoft.com/office/drawing/2014/main" id="{8FD30013-5D62-2492-2B95-0FC48F7FC206}"/>
                </a:ext>
              </a:extLst>
            </p:cNvPr>
            <p:cNvCxnSpPr>
              <a:cxnSpLocks/>
            </p:cNvCxnSpPr>
            <p:nvPr/>
          </p:nvCxnSpPr>
          <p:spPr>
            <a:xfrm>
              <a:off x="9952865" y="5404486"/>
              <a:ext cx="0" cy="2384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線コネクタ 143">
              <a:extLst>
                <a:ext uri="{FF2B5EF4-FFF2-40B4-BE49-F238E27FC236}">
                  <a16:creationId xmlns:a16="http://schemas.microsoft.com/office/drawing/2014/main" id="{7477852F-F976-8B95-5C04-E7500B387E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92008" y="5198246"/>
              <a:ext cx="85996" cy="3757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線コネクタ 144">
              <a:extLst>
                <a:ext uri="{FF2B5EF4-FFF2-40B4-BE49-F238E27FC236}">
                  <a16:creationId xmlns:a16="http://schemas.microsoft.com/office/drawing/2014/main" id="{84C41A34-5767-B3A8-EC5C-A47FD34370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06521" y="5935827"/>
              <a:ext cx="85996" cy="3757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線コネクタ 145">
              <a:extLst>
                <a:ext uri="{FF2B5EF4-FFF2-40B4-BE49-F238E27FC236}">
                  <a16:creationId xmlns:a16="http://schemas.microsoft.com/office/drawing/2014/main" id="{AD370D76-F4EB-4586-E8A1-2E02286EDDA8}"/>
                </a:ext>
              </a:extLst>
            </p:cNvPr>
            <p:cNvCxnSpPr>
              <a:cxnSpLocks/>
            </p:cNvCxnSpPr>
            <p:nvPr/>
          </p:nvCxnSpPr>
          <p:spPr>
            <a:xfrm>
              <a:off x="9954902" y="5818986"/>
              <a:ext cx="0" cy="75208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線コネクタ 146">
              <a:extLst>
                <a:ext uri="{FF2B5EF4-FFF2-40B4-BE49-F238E27FC236}">
                  <a16:creationId xmlns:a16="http://schemas.microsoft.com/office/drawing/2014/main" id="{96228982-5684-D417-8DE3-417DFDF32B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64049" y="4758964"/>
              <a:ext cx="85996" cy="375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コネクタ 147">
              <a:extLst>
                <a:ext uri="{FF2B5EF4-FFF2-40B4-BE49-F238E27FC236}">
                  <a16:creationId xmlns:a16="http://schemas.microsoft.com/office/drawing/2014/main" id="{88319A2C-5BB0-68CD-BA47-3714B37759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7214" y="5896400"/>
              <a:ext cx="85996" cy="3757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線コネクタ 148">
              <a:extLst>
                <a:ext uri="{FF2B5EF4-FFF2-40B4-BE49-F238E27FC236}">
                  <a16:creationId xmlns:a16="http://schemas.microsoft.com/office/drawing/2014/main" id="{6642BF17-9A12-2FCC-01D5-AE95ACE40C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94429" y="4515850"/>
              <a:ext cx="85996" cy="375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線コネクタ 149">
              <a:extLst>
                <a:ext uri="{FF2B5EF4-FFF2-40B4-BE49-F238E27FC236}">
                  <a16:creationId xmlns:a16="http://schemas.microsoft.com/office/drawing/2014/main" id="{4614270B-1D10-5790-17AE-2236F1A582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3942" y="4503930"/>
              <a:ext cx="0" cy="10185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コネクタ 150">
              <a:extLst>
                <a:ext uri="{FF2B5EF4-FFF2-40B4-BE49-F238E27FC236}">
                  <a16:creationId xmlns:a16="http://schemas.microsoft.com/office/drawing/2014/main" id="{ABFFC102-C6D0-BE54-BEFA-32843E5596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5652" y="4021930"/>
              <a:ext cx="85996" cy="3757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線コネクタ 151">
              <a:extLst>
                <a:ext uri="{FF2B5EF4-FFF2-40B4-BE49-F238E27FC236}">
                  <a16:creationId xmlns:a16="http://schemas.microsoft.com/office/drawing/2014/main" id="{30707572-6101-4514-ACC2-5D0BA04470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6936" y="4025660"/>
              <a:ext cx="0" cy="10185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線コネクタ 153">
              <a:extLst>
                <a:ext uri="{FF2B5EF4-FFF2-40B4-BE49-F238E27FC236}">
                  <a16:creationId xmlns:a16="http://schemas.microsoft.com/office/drawing/2014/main" id="{2997F403-8EC9-7FE2-AF1E-08692FA03E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99436" y="4176136"/>
              <a:ext cx="0" cy="10185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平行四辺形 154">
              <a:extLst>
                <a:ext uri="{FF2B5EF4-FFF2-40B4-BE49-F238E27FC236}">
                  <a16:creationId xmlns:a16="http://schemas.microsoft.com/office/drawing/2014/main" id="{B437354F-E26D-DFF5-EDAB-6349D0E2529F}"/>
                </a:ext>
              </a:extLst>
            </p:cNvPr>
            <p:cNvSpPr/>
            <p:nvPr/>
          </p:nvSpPr>
          <p:spPr>
            <a:xfrm rot="1166468">
              <a:off x="8791331" y="4337649"/>
              <a:ext cx="1372740" cy="457595"/>
            </a:xfrm>
            <a:prstGeom prst="parallelogram">
              <a:avLst>
                <a:gd name="adj" fmla="val 105924"/>
              </a:avLst>
            </a:prstGeom>
            <a:solidFill>
              <a:srgbClr val="70AD47">
                <a:alpha val="50196"/>
              </a:srgbClr>
            </a:solidFill>
            <a:ln w="12700">
              <a:solidFill>
                <a:srgbClr val="548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6" name="平行四辺形 155">
              <a:extLst>
                <a:ext uri="{FF2B5EF4-FFF2-40B4-BE49-F238E27FC236}">
                  <a16:creationId xmlns:a16="http://schemas.microsoft.com/office/drawing/2014/main" id="{7C3D8E5B-6D34-3C7E-3466-933DC59D2098}"/>
                </a:ext>
              </a:extLst>
            </p:cNvPr>
            <p:cNvSpPr/>
            <p:nvPr/>
          </p:nvSpPr>
          <p:spPr>
            <a:xfrm rot="5400000">
              <a:off x="8502897" y="4804757"/>
              <a:ext cx="1334569" cy="831739"/>
            </a:xfrm>
            <a:prstGeom prst="parallelogram">
              <a:avLst>
                <a:gd name="adj" fmla="val 35572"/>
              </a:avLst>
            </a:prstGeom>
            <a:solidFill>
              <a:srgbClr val="70AD47">
                <a:alpha val="50196"/>
              </a:srgbClr>
            </a:solidFill>
            <a:ln w="12700">
              <a:solidFill>
                <a:srgbClr val="548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0" name="直線コネクタ 159">
              <a:extLst>
                <a:ext uri="{FF2B5EF4-FFF2-40B4-BE49-F238E27FC236}">
                  <a16:creationId xmlns:a16="http://schemas.microsoft.com/office/drawing/2014/main" id="{7E9D9687-D38B-5ED3-CA2B-4151A16AB5EF}"/>
                </a:ext>
              </a:extLst>
            </p:cNvPr>
            <p:cNvCxnSpPr>
              <a:cxnSpLocks/>
            </p:cNvCxnSpPr>
            <p:nvPr/>
          </p:nvCxnSpPr>
          <p:spPr>
            <a:xfrm>
              <a:off x="9354439" y="4275102"/>
              <a:ext cx="856677" cy="30693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線コネクタ 160">
              <a:extLst>
                <a:ext uri="{FF2B5EF4-FFF2-40B4-BE49-F238E27FC236}">
                  <a16:creationId xmlns:a16="http://schemas.microsoft.com/office/drawing/2014/main" id="{63277020-4167-E5E8-D438-8037436B24B8}"/>
                </a:ext>
              </a:extLst>
            </p:cNvPr>
            <p:cNvCxnSpPr>
              <a:cxnSpLocks/>
            </p:cNvCxnSpPr>
            <p:nvPr/>
          </p:nvCxnSpPr>
          <p:spPr>
            <a:xfrm>
              <a:off x="8737313" y="5578699"/>
              <a:ext cx="856677" cy="30693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線コネクタ 161">
              <a:extLst>
                <a:ext uri="{FF2B5EF4-FFF2-40B4-BE49-F238E27FC236}">
                  <a16:creationId xmlns:a16="http://schemas.microsoft.com/office/drawing/2014/main" id="{072F0040-3CCA-17AE-AB35-DDB0854A6483}"/>
                </a:ext>
              </a:extLst>
            </p:cNvPr>
            <p:cNvCxnSpPr>
              <a:cxnSpLocks/>
            </p:cNvCxnSpPr>
            <p:nvPr/>
          </p:nvCxnSpPr>
          <p:spPr>
            <a:xfrm>
              <a:off x="8745243" y="4548830"/>
              <a:ext cx="856677" cy="306936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テキスト ボックス 163">
              <a:extLst>
                <a:ext uri="{FF2B5EF4-FFF2-40B4-BE49-F238E27FC236}">
                  <a16:creationId xmlns:a16="http://schemas.microsoft.com/office/drawing/2014/main" id="{680332FE-507B-8E06-3E20-6BC7B47E2DD0}"/>
                </a:ext>
              </a:extLst>
            </p:cNvPr>
            <p:cNvSpPr txBox="1"/>
            <p:nvPr/>
          </p:nvSpPr>
          <p:spPr>
            <a:xfrm>
              <a:off x="6578602" y="4708839"/>
              <a:ext cx="20086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solidFill>
                    <a:srgbClr val="C00000"/>
                  </a:solidFill>
                </a:rPr>
                <a:t>concave fold</a:t>
              </a:r>
              <a:endParaRPr kumimoji="1" lang="ja-JP" altLang="en-US" sz="2400" dirty="0">
                <a:solidFill>
                  <a:srgbClr val="C00000"/>
                </a:solidFill>
              </a:endParaRPr>
            </a:p>
          </p:txBody>
        </p:sp>
        <p:cxnSp>
          <p:nvCxnSpPr>
            <p:cNvPr id="165" name="直線コネクタ 164">
              <a:extLst>
                <a:ext uri="{FF2B5EF4-FFF2-40B4-BE49-F238E27FC236}">
                  <a16:creationId xmlns:a16="http://schemas.microsoft.com/office/drawing/2014/main" id="{D1E14D48-6E65-6C27-7E23-5499152FF6B8}"/>
                </a:ext>
              </a:extLst>
            </p:cNvPr>
            <p:cNvCxnSpPr>
              <a:cxnSpLocks/>
            </p:cNvCxnSpPr>
            <p:nvPr/>
          </p:nvCxnSpPr>
          <p:spPr>
            <a:xfrm>
              <a:off x="8443767" y="5170504"/>
              <a:ext cx="472020" cy="461974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9" name="テキスト ボックス 168">
              <a:extLst>
                <a:ext uri="{FF2B5EF4-FFF2-40B4-BE49-F238E27FC236}">
                  <a16:creationId xmlns:a16="http://schemas.microsoft.com/office/drawing/2014/main" id="{5CDEE539-18DF-948F-D308-1F2D55959694}"/>
                </a:ext>
              </a:extLst>
            </p:cNvPr>
            <p:cNvSpPr txBox="1"/>
            <p:nvPr/>
          </p:nvSpPr>
          <p:spPr>
            <a:xfrm>
              <a:off x="7103056" y="3644463"/>
              <a:ext cx="20086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solidFill>
                    <a:srgbClr val="0070C0"/>
                  </a:solidFill>
                </a:rPr>
                <a:t>convex fold</a:t>
              </a:r>
              <a:endParaRPr kumimoji="1" lang="ja-JP" altLang="en-US" sz="2400" dirty="0">
                <a:solidFill>
                  <a:srgbClr val="0070C0"/>
                </a:solidFill>
              </a:endParaRPr>
            </a:p>
          </p:txBody>
        </p:sp>
        <p:cxnSp>
          <p:nvCxnSpPr>
            <p:cNvPr id="170" name="直線コネクタ 169">
              <a:extLst>
                <a:ext uri="{FF2B5EF4-FFF2-40B4-BE49-F238E27FC236}">
                  <a16:creationId xmlns:a16="http://schemas.microsoft.com/office/drawing/2014/main" id="{B107C05C-8496-3BBA-971C-ECD36B80A887}"/>
                </a:ext>
              </a:extLst>
            </p:cNvPr>
            <p:cNvCxnSpPr>
              <a:cxnSpLocks/>
            </p:cNvCxnSpPr>
            <p:nvPr/>
          </p:nvCxnSpPr>
          <p:spPr>
            <a:xfrm>
              <a:off x="8753703" y="4093356"/>
              <a:ext cx="169349" cy="534564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FE04FB91-43F3-7A88-CDD4-D319BD4EF92A}"/>
              </a:ext>
            </a:extLst>
          </p:cNvPr>
          <p:cNvCxnSpPr>
            <a:cxnSpLocks/>
          </p:cNvCxnSpPr>
          <p:nvPr/>
        </p:nvCxnSpPr>
        <p:spPr>
          <a:xfrm flipV="1">
            <a:off x="9351502" y="1762627"/>
            <a:ext cx="2326047" cy="105501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DF729DD-F0F5-4365-26BB-5F6F629D5800}"/>
              </a:ext>
            </a:extLst>
          </p:cNvPr>
          <p:cNvCxnSpPr>
            <a:cxnSpLocks/>
          </p:cNvCxnSpPr>
          <p:nvPr/>
        </p:nvCxnSpPr>
        <p:spPr>
          <a:xfrm flipV="1">
            <a:off x="7809869" y="966290"/>
            <a:ext cx="2326047" cy="105501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4E382BE8-4176-8649-F434-E1F34FA09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263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5713" y="233151"/>
            <a:ext cx="10515600" cy="865798"/>
          </a:xfrm>
        </p:spPr>
        <p:txBody>
          <a:bodyPr/>
          <a:lstStyle/>
          <a:p>
            <a:r>
              <a:rPr kumimoji="1" lang="en-US" altLang="ja-JP" dirty="0"/>
              <a:t>Traditional 90</a:t>
            </a:r>
            <a:r>
              <a:rPr lang="en-US" altLang="ja-JP" b="1" i="1" dirty="0"/>
              <a:t>°</a:t>
            </a:r>
            <a:r>
              <a:rPr kumimoji="1" lang="en-US" altLang="ja-JP" dirty="0"/>
              <a:t> pop-ups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5713" y="1425140"/>
            <a:ext cx="5227687" cy="4676409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Made by single sheet</a:t>
            </a:r>
          </a:p>
          <a:p>
            <a:r>
              <a:rPr lang="en-US" altLang="ja-JP" sz="2400" dirty="0"/>
              <a:t>One </a:t>
            </a:r>
            <a:r>
              <a:rPr lang="en-US" altLang="ja-JP" sz="2400" dirty="0">
                <a:solidFill>
                  <a:srgbClr val="C00000"/>
                </a:solidFill>
              </a:rPr>
              <a:t>concave fold </a:t>
            </a:r>
            <a:r>
              <a:rPr lang="en-US" altLang="ja-JP" sz="2400" dirty="0"/>
              <a:t>exist</a:t>
            </a:r>
          </a:p>
          <a:p>
            <a:endParaRPr lang="en-US" altLang="ja-JP" sz="2400" dirty="0"/>
          </a:p>
          <a:p>
            <a:r>
              <a:rPr lang="en-US" altLang="ja-JP" sz="2400" dirty="0"/>
              <a:t>One can place a component on an existing </a:t>
            </a:r>
            <a:r>
              <a:rPr lang="en-US" altLang="ja-JP" sz="2400" dirty="0">
                <a:solidFill>
                  <a:srgbClr val="C00000"/>
                </a:solidFill>
              </a:rPr>
              <a:t>concave fold </a:t>
            </a:r>
          </a:p>
          <a:p>
            <a:r>
              <a:rPr lang="en-US" altLang="ja-JP" sz="2400" dirty="0"/>
              <a:t>A component consists of two patch connected with a </a:t>
            </a:r>
            <a:r>
              <a:rPr lang="en-US" altLang="ja-JP" sz="2400" dirty="0">
                <a:solidFill>
                  <a:srgbClr val="0070C0"/>
                </a:solidFill>
              </a:rPr>
              <a:t>convex fold</a:t>
            </a:r>
          </a:p>
          <a:p>
            <a:endParaRPr lang="en-US" altLang="ja-JP" sz="2400" dirty="0">
              <a:solidFill>
                <a:srgbClr val="0070C0"/>
              </a:solidFill>
            </a:endParaRPr>
          </a:p>
          <a:p>
            <a:r>
              <a:rPr lang="en-US" altLang="ja-JP" sz="2400" dirty="0"/>
              <a:t>One can place multiple component to model various 3D structures</a:t>
            </a:r>
          </a:p>
          <a:p>
            <a:endParaRPr lang="en-US" altLang="ja-JP" sz="2400" dirty="0"/>
          </a:p>
          <a:p>
            <a:endParaRPr lang="en-US" altLang="ja-JP" sz="24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25373A8-2FE3-0B67-5677-62A71E2E5633}"/>
              </a:ext>
            </a:extLst>
          </p:cNvPr>
          <p:cNvGrpSpPr/>
          <p:nvPr/>
        </p:nvGrpSpPr>
        <p:grpSpPr>
          <a:xfrm>
            <a:off x="9540911" y="3222593"/>
            <a:ext cx="2498689" cy="2993909"/>
            <a:chOff x="7505368" y="1280431"/>
            <a:chExt cx="4186870" cy="5016675"/>
          </a:xfrm>
        </p:grpSpPr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82AB3B6D-4E42-DD0D-5FD8-CD1C1F5A64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05368" y="5524298"/>
              <a:ext cx="1193616" cy="772808"/>
              <a:chOff x="8318684" y="2510550"/>
              <a:chExt cx="2111352" cy="1366998"/>
            </a:xfrm>
          </p:grpSpPr>
          <p:sp>
            <p:nvSpPr>
              <p:cNvPr id="79" name="平行四辺形 78">
                <a:extLst>
                  <a:ext uri="{FF2B5EF4-FFF2-40B4-BE49-F238E27FC236}">
                    <a16:creationId xmlns:a16="http://schemas.microsoft.com/office/drawing/2014/main" id="{4868EE94-5AF1-09F8-4105-3E1FE19E11FF}"/>
                  </a:ext>
                </a:extLst>
              </p:cNvPr>
              <p:cNvSpPr/>
              <p:nvPr/>
            </p:nvSpPr>
            <p:spPr>
              <a:xfrm rot="1166468">
                <a:off x="8340242" y="2510550"/>
                <a:ext cx="2089794" cy="459838"/>
              </a:xfrm>
              <a:prstGeom prst="parallelogram">
                <a:avLst>
                  <a:gd name="adj" fmla="val 105924"/>
                </a:avLst>
              </a:prstGeom>
              <a:solidFill>
                <a:srgbClr val="70AD47">
                  <a:alpha val="50196"/>
                </a:srgbClr>
              </a:solidFill>
              <a:ln w="12700">
                <a:solidFill>
                  <a:srgbClr val="5482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80" name="平行四辺形 79">
                <a:extLst>
                  <a:ext uri="{FF2B5EF4-FFF2-40B4-BE49-F238E27FC236}">
                    <a16:creationId xmlns:a16="http://schemas.microsoft.com/office/drawing/2014/main" id="{B53A0B42-2E11-0281-49BC-EE0CB9D3A115}"/>
                  </a:ext>
                </a:extLst>
              </p:cNvPr>
              <p:cNvSpPr/>
              <p:nvPr/>
            </p:nvSpPr>
            <p:spPr>
              <a:xfrm rot="5400000">
                <a:off x="8440908" y="2483918"/>
                <a:ext cx="1271406" cy="1515853"/>
              </a:xfrm>
              <a:prstGeom prst="parallelogram">
                <a:avLst>
                  <a:gd name="adj" fmla="val 42086"/>
                </a:avLst>
              </a:prstGeom>
              <a:solidFill>
                <a:srgbClr val="70AD47">
                  <a:alpha val="50196"/>
                </a:srgbClr>
              </a:solidFill>
              <a:ln w="12700">
                <a:solidFill>
                  <a:srgbClr val="5482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24E9F9C5-70DE-2D77-F19A-BCC21648349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02169" y="3614206"/>
              <a:ext cx="690069" cy="794428"/>
              <a:chOff x="4345366" y="4541316"/>
              <a:chExt cx="1021660" cy="1176166"/>
            </a:xfrm>
          </p:grpSpPr>
          <p:sp>
            <p:nvSpPr>
              <p:cNvPr id="77" name="平行四辺形 76">
                <a:extLst>
                  <a:ext uri="{FF2B5EF4-FFF2-40B4-BE49-F238E27FC236}">
                    <a16:creationId xmlns:a16="http://schemas.microsoft.com/office/drawing/2014/main" id="{1A840659-EFA5-875F-D4DA-F32D5BB3CEE3}"/>
                  </a:ext>
                </a:extLst>
              </p:cNvPr>
              <p:cNvSpPr/>
              <p:nvPr/>
            </p:nvSpPr>
            <p:spPr>
              <a:xfrm rot="1166468">
                <a:off x="4398253" y="4541316"/>
                <a:ext cx="968773" cy="481192"/>
              </a:xfrm>
              <a:prstGeom prst="parallelogram">
                <a:avLst>
                  <a:gd name="adj" fmla="val 105924"/>
                </a:avLst>
              </a:prstGeom>
              <a:solidFill>
                <a:srgbClr val="70AD47">
                  <a:alpha val="49804"/>
                </a:srgbClr>
              </a:solidFill>
              <a:ln w="12700">
                <a:solidFill>
                  <a:srgbClr val="5482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78" name="平行四辺形 77">
                <a:extLst>
                  <a:ext uri="{FF2B5EF4-FFF2-40B4-BE49-F238E27FC236}">
                    <a16:creationId xmlns:a16="http://schemas.microsoft.com/office/drawing/2014/main" id="{BC8864E8-2FB0-B560-277D-C81002D50D0D}"/>
                  </a:ext>
                </a:extLst>
              </p:cNvPr>
              <p:cNvSpPr/>
              <p:nvPr/>
            </p:nvSpPr>
            <p:spPr>
              <a:xfrm rot="5400000">
                <a:off x="4129206" y="5060845"/>
                <a:ext cx="872797" cy="440477"/>
              </a:xfrm>
              <a:prstGeom prst="parallelogram">
                <a:avLst>
                  <a:gd name="adj" fmla="val 34446"/>
                </a:avLst>
              </a:prstGeom>
              <a:solidFill>
                <a:srgbClr val="70AD47">
                  <a:alpha val="49804"/>
                </a:srgbClr>
              </a:solidFill>
              <a:ln w="12700">
                <a:solidFill>
                  <a:srgbClr val="5482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8" name="グループ化 67">
              <a:extLst>
                <a:ext uri="{FF2B5EF4-FFF2-40B4-BE49-F238E27FC236}">
                  <a16:creationId xmlns:a16="http://schemas.microsoft.com/office/drawing/2014/main" id="{6685C898-4ABF-C4B2-5810-40EE8D6627D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82923" y="3422842"/>
              <a:ext cx="1200595" cy="1320252"/>
              <a:chOff x="7507935" y="2485395"/>
              <a:chExt cx="2362231" cy="2597662"/>
            </a:xfrm>
          </p:grpSpPr>
          <p:sp>
            <p:nvSpPr>
              <p:cNvPr id="75" name="平行四辺形 74">
                <a:extLst>
                  <a:ext uri="{FF2B5EF4-FFF2-40B4-BE49-F238E27FC236}">
                    <a16:creationId xmlns:a16="http://schemas.microsoft.com/office/drawing/2014/main" id="{88513D7F-2829-52B8-A89A-FBA01A0EC53F}"/>
                  </a:ext>
                </a:extLst>
              </p:cNvPr>
              <p:cNvSpPr/>
              <p:nvPr/>
            </p:nvSpPr>
            <p:spPr>
              <a:xfrm rot="1166468">
                <a:off x="7569966" y="2485395"/>
                <a:ext cx="2300200" cy="766759"/>
              </a:xfrm>
              <a:prstGeom prst="parallelogram">
                <a:avLst>
                  <a:gd name="adj" fmla="val 105924"/>
                </a:avLst>
              </a:prstGeom>
              <a:solidFill>
                <a:srgbClr val="70AD47">
                  <a:alpha val="50196"/>
                </a:srgbClr>
              </a:solidFill>
              <a:ln w="12700">
                <a:solidFill>
                  <a:srgbClr val="5482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" name="平行四辺形 75">
                <a:extLst>
                  <a:ext uri="{FF2B5EF4-FFF2-40B4-BE49-F238E27FC236}">
                    <a16:creationId xmlns:a16="http://schemas.microsoft.com/office/drawing/2014/main" id="{3A6AD4FD-1A0B-243F-5A3F-01F617F4FFA4}"/>
                  </a:ext>
                </a:extLst>
              </p:cNvPr>
              <p:cNvSpPr/>
              <p:nvPr/>
            </p:nvSpPr>
            <p:spPr>
              <a:xfrm rot="5400000">
                <a:off x="7086658" y="3268094"/>
                <a:ext cx="2236240" cy="1393685"/>
              </a:xfrm>
              <a:prstGeom prst="parallelogram">
                <a:avLst>
                  <a:gd name="adj" fmla="val 35572"/>
                </a:avLst>
              </a:prstGeom>
              <a:solidFill>
                <a:srgbClr val="70AD47">
                  <a:alpha val="50196"/>
                </a:srgbClr>
              </a:solidFill>
              <a:ln w="12700">
                <a:solidFill>
                  <a:srgbClr val="54823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9" name="グループ化 68">
              <a:extLst>
                <a:ext uri="{FF2B5EF4-FFF2-40B4-BE49-F238E27FC236}">
                  <a16:creationId xmlns:a16="http://schemas.microsoft.com/office/drawing/2014/main" id="{D57E412D-0D46-ACA0-7807-CAAA8AD754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85952" y="1280431"/>
              <a:ext cx="1612528" cy="1600909"/>
              <a:chOff x="5737180" y="573466"/>
              <a:chExt cx="4776292" cy="4741876"/>
            </a:xfrm>
          </p:grpSpPr>
          <p:sp>
            <p:nvSpPr>
              <p:cNvPr id="73" name="平行四辺形 72">
                <a:extLst>
                  <a:ext uri="{FF2B5EF4-FFF2-40B4-BE49-F238E27FC236}">
                    <a16:creationId xmlns:a16="http://schemas.microsoft.com/office/drawing/2014/main" id="{61B5DE6C-E157-E52A-0F94-F69408B75A5E}"/>
                  </a:ext>
                </a:extLst>
              </p:cNvPr>
              <p:cNvSpPr/>
              <p:nvPr/>
            </p:nvSpPr>
            <p:spPr>
              <a:xfrm rot="1201104">
                <a:off x="5737180" y="3795271"/>
                <a:ext cx="4663692" cy="1520071"/>
              </a:xfrm>
              <a:prstGeom prst="parallelogram">
                <a:avLst>
                  <a:gd name="adj" fmla="val 102060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4" name="平行四辺形 73">
                <a:extLst>
                  <a:ext uri="{FF2B5EF4-FFF2-40B4-BE49-F238E27FC236}">
                    <a16:creationId xmlns:a16="http://schemas.microsoft.com/office/drawing/2014/main" id="{9C5D6838-06EB-1138-1114-8C00C7368303}"/>
                  </a:ext>
                </a:extLst>
              </p:cNvPr>
              <p:cNvSpPr/>
              <p:nvPr/>
            </p:nvSpPr>
            <p:spPr>
              <a:xfrm rot="16200000">
                <a:off x="7018549" y="1153999"/>
                <a:ext cx="4075455" cy="2914390"/>
              </a:xfrm>
              <a:prstGeom prst="parallelogram">
                <a:avLst>
                  <a:gd name="adj" fmla="val 36519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id="{425DD175-5D7F-0AA2-801B-0E3882F2F3F3}"/>
                </a:ext>
              </a:extLst>
            </p:cNvPr>
            <p:cNvCxnSpPr/>
            <p:nvPr/>
          </p:nvCxnSpPr>
          <p:spPr>
            <a:xfrm flipH="1">
              <a:off x="9115292" y="3035051"/>
              <a:ext cx="399505" cy="2936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直線コネクタ 70">
              <a:extLst>
                <a:ext uri="{FF2B5EF4-FFF2-40B4-BE49-F238E27FC236}">
                  <a16:creationId xmlns:a16="http://schemas.microsoft.com/office/drawing/2014/main" id="{951DA54C-7866-EE92-F7FF-A6D7F57FAAE4}"/>
                </a:ext>
              </a:extLst>
            </p:cNvPr>
            <p:cNvCxnSpPr>
              <a:cxnSpLocks/>
            </p:cNvCxnSpPr>
            <p:nvPr/>
          </p:nvCxnSpPr>
          <p:spPr>
            <a:xfrm>
              <a:off x="10498727" y="3076940"/>
              <a:ext cx="399505" cy="2936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直線コネクタ 71">
              <a:extLst>
                <a:ext uri="{FF2B5EF4-FFF2-40B4-BE49-F238E27FC236}">
                  <a16:creationId xmlns:a16="http://schemas.microsoft.com/office/drawing/2014/main" id="{30B213E9-9412-B55F-AC8E-4EDD18421F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0400" y="4828407"/>
              <a:ext cx="143511" cy="42623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グループ化 85">
            <a:extLst>
              <a:ext uri="{FF2B5EF4-FFF2-40B4-BE49-F238E27FC236}">
                <a16:creationId xmlns:a16="http://schemas.microsoft.com/office/drawing/2014/main" id="{16B8B477-858F-FDC1-E854-3B05FE02C7D7}"/>
              </a:ext>
            </a:extLst>
          </p:cNvPr>
          <p:cNvGrpSpPr/>
          <p:nvPr/>
        </p:nvGrpSpPr>
        <p:grpSpPr>
          <a:xfrm>
            <a:off x="6368867" y="3297397"/>
            <a:ext cx="2879109" cy="2829911"/>
            <a:chOff x="6368867" y="3297397"/>
            <a:chExt cx="2879109" cy="2829911"/>
          </a:xfrm>
        </p:grpSpPr>
        <p:sp>
          <p:nvSpPr>
            <p:cNvPr id="10" name="平行四辺形 9">
              <a:extLst>
                <a:ext uri="{FF2B5EF4-FFF2-40B4-BE49-F238E27FC236}">
                  <a16:creationId xmlns:a16="http://schemas.microsoft.com/office/drawing/2014/main" id="{83035280-4BD5-55C9-5CAF-FC4E488C1EA4}"/>
                </a:ext>
              </a:extLst>
            </p:cNvPr>
            <p:cNvSpPr/>
            <p:nvPr/>
          </p:nvSpPr>
          <p:spPr>
            <a:xfrm rot="1201104">
              <a:off x="6368867" y="5220143"/>
              <a:ext cx="2783252" cy="907165"/>
            </a:xfrm>
            <a:prstGeom prst="parallelogram">
              <a:avLst>
                <a:gd name="adj" fmla="val 10206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平行四辺形 10">
              <a:extLst>
                <a:ext uri="{FF2B5EF4-FFF2-40B4-BE49-F238E27FC236}">
                  <a16:creationId xmlns:a16="http://schemas.microsoft.com/office/drawing/2014/main" id="{8963DA8E-A6E5-4065-7B9D-01FE3D4DA2DA}"/>
                </a:ext>
              </a:extLst>
            </p:cNvPr>
            <p:cNvSpPr/>
            <p:nvPr/>
          </p:nvSpPr>
          <p:spPr>
            <a:xfrm rot="16200000">
              <a:off x="7133577" y="3643854"/>
              <a:ext cx="2432197" cy="1739283"/>
            </a:xfrm>
            <a:prstGeom prst="parallelogram">
              <a:avLst>
                <a:gd name="adj" fmla="val 36519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2E364F25-B461-1547-668F-703FDED435AB}"/>
                </a:ext>
              </a:extLst>
            </p:cNvPr>
            <p:cNvCxnSpPr>
              <a:cxnSpLocks/>
            </p:cNvCxnSpPr>
            <p:nvPr/>
          </p:nvCxnSpPr>
          <p:spPr>
            <a:xfrm>
              <a:off x="8556221" y="5482394"/>
              <a:ext cx="27674" cy="9818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平行四辺形 12">
              <a:extLst>
                <a:ext uri="{FF2B5EF4-FFF2-40B4-BE49-F238E27FC236}">
                  <a16:creationId xmlns:a16="http://schemas.microsoft.com/office/drawing/2014/main" id="{1C5BAEE9-8479-BAAB-1F71-260CA573F49C}"/>
                </a:ext>
              </a:extLst>
            </p:cNvPr>
            <p:cNvSpPr/>
            <p:nvPr/>
          </p:nvSpPr>
          <p:spPr>
            <a:xfrm rot="5400000">
              <a:off x="7793788" y="3907702"/>
              <a:ext cx="1148158" cy="896847"/>
            </a:xfrm>
            <a:prstGeom prst="parallelogram">
              <a:avLst>
                <a:gd name="adj" fmla="val 35296"/>
              </a:avLst>
            </a:prstGeom>
            <a:solidFill>
              <a:srgbClr val="FFFFFF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B3A6CDA2-8F34-2F61-9DE5-0E356DB0D8AB}"/>
                </a:ext>
              </a:extLst>
            </p:cNvPr>
            <p:cNvCxnSpPr>
              <a:cxnSpLocks/>
            </p:cNvCxnSpPr>
            <p:nvPr/>
          </p:nvCxnSpPr>
          <p:spPr>
            <a:xfrm>
              <a:off x="8701650" y="5314609"/>
              <a:ext cx="0" cy="224942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20DE3486-EBD4-9C36-6038-7BF4E377AB6C}"/>
                </a:ext>
              </a:extLst>
            </p:cNvPr>
            <p:cNvCxnSpPr>
              <a:cxnSpLocks/>
            </p:cNvCxnSpPr>
            <p:nvPr/>
          </p:nvCxnSpPr>
          <p:spPr>
            <a:xfrm>
              <a:off x="8556221" y="4830348"/>
              <a:ext cx="0" cy="345804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C9EBE460-4360-CB8E-4ADA-CF6E1AFA2646}"/>
                </a:ext>
              </a:extLst>
            </p:cNvPr>
            <p:cNvCxnSpPr>
              <a:cxnSpLocks/>
            </p:cNvCxnSpPr>
            <p:nvPr/>
          </p:nvCxnSpPr>
          <p:spPr>
            <a:xfrm>
              <a:off x="8958063" y="5200860"/>
              <a:ext cx="0" cy="436474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7642590E-479F-0716-4701-9B92411985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0213" y="5635891"/>
              <a:ext cx="377850" cy="164693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平行四辺形 17">
              <a:extLst>
                <a:ext uri="{FF2B5EF4-FFF2-40B4-BE49-F238E27FC236}">
                  <a16:creationId xmlns:a16="http://schemas.microsoft.com/office/drawing/2014/main" id="{181AD1FE-2760-2090-0584-6B9A3A1CCE1D}"/>
                </a:ext>
              </a:extLst>
            </p:cNvPr>
            <p:cNvSpPr/>
            <p:nvPr/>
          </p:nvSpPr>
          <p:spPr>
            <a:xfrm rot="5400000">
              <a:off x="8572893" y="5244015"/>
              <a:ext cx="520878" cy="262873"/>
            </a:xfrm>
            <a:prstGeom prst="parallelogram">
              <a:avLst>
                <a:gd name="adj" fmla="val 34446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平行四辺形 18">
              <a:extLst>
                <a:ext uri="{FF2B5EF4-FFF2-40B4-BE49-F238E27FC236}">
                  <a16:creationId xmlns:a16="http://schemas.microsoft.com/office/drawing/2014/main" id="{C4668A38-DB07-A1CC-45D2-BAFE6507CE1F}"/>
                </a:ext>
              </a:extLst>
            </p:cNvPr>
            <p:cNvSpPr/>
            <p:nvPr/>
          </p:nvSpPr>
          <p:spPr>
            <a:xfrm rot="1166468">
              <a:off x="8370661" y="5533599"/>
              <a:ext cx="556905" cy="273421"/>
            </a:xfrm>
            <a:prstGeom prst="parallelogram">
              <a:avLst>
                <a:gd name="adj" fmla="val 105924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平行四辺形 20">
              <a:extLst>
                <a:ext uri="{FF2B5EF4-FFF2-40B4-BE49-F238E27FC236}">
                  <a16:creationId xmlns:a16="http://schemas.microsoft.com/office/drawing/2014/main" id="{D37665B5-C896-CF4C-7AFA-6C18E2C285CA}"/>
                </a:ext>
              </a:extLst>
            </p:cNvPr>
            <p:cNvSpPr/>
            <p:nvPr/>
          </p:nvSpPr>
          <p:spPr>
            <a:xfrm rot="1196750">
              <a:off x="7153665" y="5240639"/>
              <a:ext cx="1359190" cy="464486"/>
            </a:xfrm>
            <a:prstGeom prst="parallelogram">
              <a:avLst>
                <a:gd name="adj" fmla="val 105924"/>
              </a:avLst>
            </a:prstGeom>
            <a:solidFill>
              <a:srgbClr val="FFFFFF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平行四辺形 21">
              <a:extLst>
                <a:ext uri="{FF2B5EF4-FFF2-40B4-BE49-F238E27FC236}">
                  <a16:creationId xmlns:a16="http://schemas.microsoft.com/office/drawing/2014/main" id="{77A4E1F9-CD77-5C71-FE5B-0D8D720D5802}"/>
                </a:ext>
              </a:extLst>
            </p:cNvPr>
            <p:cNvSpPr/>
            <p:nvPr/>
          </p:nvSpPr>
          <p:spPr>
            <a:xfrm rot="5400000">
              <a:off x="7483433" y="4419425"/>
              <a:ext cx="1327374" cy="818202"/>
            </a:xfrm>
            <a:prstGeom prst="parallelogram">
              <a:avLst>
                <a:gd name="adj" fmla="val 36329"/>
              </a:avLst>
            </a:prstGeom>
            <a:solidFill>
              <a:srgbClr val="FFFFFF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B5AE4595-F622-62DB-6813-878D02B895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3964" y="5484004"/>
              <a:ext cx="637505" cy="27858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66960D70-ED4E-9DFE-FB8A-2D847B0070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5570" y="5184740"/>
              <a:ext cx="637505" cy="27858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9395AAC5-D9D2-0A0F-1DED-3C5DFEF24815}"/>
                </a:ext>
              </a:extLst>
            </p:cNvPr>
            <p:cNvCxnSpPr>
              <a:cxnSpLocks/>
            </p:cNvCxnSpPr>
            <p:nvPr/>
          </p:nvCxnSpPr>
          <p:spPr>
            <a:xfrm>
              <a:off x="7732478" y="4153025"/>
              <a:ext cx="0" cy="1030442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452B5FEB-0AF6-4C48-5BC4-B835283B48CE}"/>
                </a:ext>
              </a:extLst>
            </p:cNvPr>
            <p:cNvCxnSpPr>
              <a:cxnSpLocks/>
            </p:cNvCxnSpPr>
            <p:nvPr/>
          </p:nvCxnSpPr>
          <p:spPr>
            <a:xfrm>
              <a:off x="8556221" y="4839895"/>
              <a:ext cx="948" cy="6592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平行四辺形 26">
              <a:extLst>
                <a:ext uri="{FF2B5EF4-FFF2-40B4-BE49-F238E27FC236}">
                  <a16:creationId xmlns:a16="http://schemas.microsoft.com/office/drawing/2014/main" id="{41E17081-337B-5E66-4367-0F9F517C0562}"/>
                </a:ext>
              </a:extLst>
            </p:cNvPr>
            <p:cNvSpPr/>
            <p:nvPr/>
          </p:nvSpPr>
          <p:spPr>
            <a:xfrm rot="1166468">
              <a:off x="7137994" y="4206046"/>
              <a:ext cx="1372740" cy="457595"/>
            </a:xfrm>
            <a:prstGeom prst="parallelogram">
              <a:avLst>
                <a:gd name="adj" fmla="val 105924"/>
              </a:avLst>
            </a:prstGeom>
            <a:solidFill>
              <a:srgbClr val="70AD47">
                <a:alpha val="50196"/>
              </a:srgbClr>
            </a:solidFill>
            <a:ln w="12700">
              <a:solidFill>
                <a:srgbClr val="548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平行四辺形 27">
              <a:extLst>
                <a:ext uri="{FF2B5EF4-FFF2-40B4-BE49-F238E27FC236}">
                  <a16:creationId xmlns:a16="http://schemas.microsoft.com/office/drawing/2014/main" id="{73230114-0223-ADFF-98F5-5950558C49CB}"/>
                </a:ext>
              </a:extLst>
            </p:cNvPr>
            <p:cNvSpPr/>
            <p:nvPr/>
          </p:nvSpPr>
          <p:spPr>
            <a:xfrm rot="1166468">
              <a:off x="7562106" y="4327266"/>
              <a:ext cx="1247171" cy="269329"/>
            </a:xfrm>
            <a:prstGeom prst="parallelogram">
              <a:avLst>
                <a:gd name="adj" fmla="val 105924"/>
              </a:avLst>
            </a:prstGeom>
            <a:solidFill>
              <a:srgbClr val="FFFFFF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フリーフォーム: 図形 168">
              <a:extLst>
                <a:ext uri="{FF2B5EF4-FFF2-40B4-BE49-F238E27FC236}">
                  <a16:creationId xmlns:a16="http://schemas.microsoft.com/office/drawing/2014/main" id="{BB1DB6E4-7419-0965-D94B-6090AD88409F}"/>
                </a:ext>
              </a:extLst>
            </p:cNvPr>
            <p:cNvSpPr/>
            <p:nvPr/>
          </p:nvSpPr>
          <p:spPr>
            <a:xfrm>
              <a:off x="7557681" y="4297153"/>
              <a:ext cx="174831" cy="144904"/>
            </a:xfrm>
            <a:custGeom>
              <a:avLst/>
              <a:gdLst>
                <a:gd name="connsiteX0" fmla="*/ 352425 w 352425"/>
                <a:gd name="connsiteY0" fmla="*/ 0 h 292100"/>
                <a:gd name="connsiteX1" fmla="*/ 352425 w 352425"/>
                <a:gd name="connsiteY1" fmla="*/ 292100 h 292100"/>
                <a:gd name="connsiteX2" fmla="*/ 0 w 352425"/>
                <a:gd name="connsiteY2" fmla="*/ 161925 h 292100"/>
                <a:gd name="connsiteX3" fmla="*/ 352425 w 352425"/>
                <a:gd name="connsiteY3" fmla="*/ 0 h 29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292100">
                  <a:moveTo>
                    <a:pt x="352425" y="0"/>
                  </a:moveTo>
                  <a:lnTo>
                    <a:pt x="352425" y="292100"/>
                  </a:lnTo>
                  <a:lnTo>
                    <a:pt x="0" y="161925"/>
                  </a:lnTo>
                  <a:lnTo>
                    <a:pt x="352425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6A10A6CD-61E4-7897-A736-F8B380B39806}"/>
                </a:ext>
              </a:extLst>
            </p:cNvPr>
            <p:cNvCxnSpPr/>
            <p:nvPr/>
          </p:nvCxnSpPr>
          <p:spPr>
            <a:xfrm flipV="1">
              <a:off x="7732478" y="4292887"/>
              <a:ext cx="0" cy="15258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25504697-31F7-4ABA-0B1B-9464D56952D1}"/>
                </a:ext>
              </a:extLst>
            </p:cNvPr>
            <p:cNvCxnSpPr>
              <a:cxnSpLocks/>
            </p:cNvCxnSpPr>
            <p:nvPr/>
          </p:nvCxnSpPr>
          <p:spPr>
            <a:xfrm>
              <a:off x="7113753" y="4429332"/>
              <a:ext cx="824075" cy="291192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57D18E68-560D-7ABA-7DCE-9A63EF3719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23914" y="4095461"/>
              <a:ext cx="176" cy="83203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94372135-ABD3-79DE-FAC3-CB519E3F76BD}"/>
                </a:ext>
              </a:extLst>
            </p:cNvPr>
            <p:cNvCxnSpPr>
              <a:cxnSpLocks/>
            </p:cNvCxnSpPr>
            <p:nvPr/>
          </p:nvCxnSpPr>
          <p:spPr>
            <a:xfrm>
              <a:off x="8550312" y="4836746"/>
              <a:ext cx="274960" cy="97151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4839500B-73CC-A58F-0627-B9256D8903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50376" y="4216451"/>
              <a:ext cx="361267" cy="1622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A3276A8E-40C5-3024-2D98-D21413718A24}"/>
                </a:ext>
              </a:extLst>
            </p:cNvPr>
            <p:cNvCxnSpPr>
              <a:cxnSpLocks/>
            </p:cNvCxnSpPr>
            <p:nvPr/>
          </p:nvCxnSpPr>
          <p:spPr>
            <a:xfrm>
              <a:off x="7914195" y="3774853"/>
              <a:ext cx="2391" cy="44032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2F40D705-064C-525B-C351-CD20A45E73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84003" y="5629900"/>
              <a:ext cx="386724" cy="17613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平行四辺形 36">
              <a:extLst>
                <a:ext uri="{FF2B5EF4-FFF2-40B4-BE49-F238E27FC236}">
                  <a16:creationId xmlns:a16="http://schemas.microsoft.com/office/drawing/2014/main" id="{3B59F92A-3E71-EBC0-D272-A56EF4F8D478}"/>
                </a:ext>
              </a:extLst>
            </p:cNvPr>
            <p:cNvSpPr/>
            <p:nvPr/>
          </p:nvSpPr>
          <p:spPr>
            <a:xfrm rot="1166468">
              <a:off x="7566804" y="3884318"/>
              <a:ext cx="1247171" cy="274427"/>
            </a:xfrm>
            <a:prstGeom prst="parallelogram">
              <a:avLst>
                <a:gd name="adj" fmla="val 105924"/>
              </a:avLst>
            </a:prstGeom>
            <a:solidFill>
              <a:srgbClr val="70AD47">
                <a:alpha val="50196"/>
              </a:srgbClr>
            </a:solidFill>
            <a:ln w="12700">
              <a:solidFill>
                <a:srgbClr val="548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平行四辺形 37">
              <a:extLst>
                <a:ext uri="{FF2B5EF4-FFF2-40B4-BE49-F238E27FC236}">
                  <a16:creationId xmlns:a16="http://schemas.microsoft.com/office/drawing/2014/main" id="{48A66BDD-D3CB-B60E-9FEB-71C96EAE3D5B}"/>
                </a:ext>
              </a:extLst>
            </p:cNvPr>
            <p:cNvSpPr/>
            <p:nvPr/>
          </p:nvSpPr>
          <p:spPr>
            <a:xfrm rot="5400000">
              <a:off x="7626880" y="3868424"/>
              <a:ext cx="758764" cy="904648"/>
            </a:xfrm>
            <a:prstGeom prst="parallelogram">
              <a:avLst>
                <a:gd name="adj" fmla="val 42086"/>
              </a:avLst>
            </a:prstGeom>
            <a:solidFill>
              <a:srgbClr val="70AD47">
                <a:alpha val="50196"/>
              </a:srgbClr>
            </a:solidFill>
            <a:ln w="12700">
              <a:solidFill>
                <a:srgbClr val="548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" name="平行四辺形 40">
              <a:extLst>
                <a:ext uri="{FF2B5EF4-FFF2-40B4-BE49-F238E27FC236}">
                  <a16:creationId xmlns:a16="http://schemas.microsoft.com/office/drawing/2014/main" id="{8EE22EC5-DBCE-7875-713A-A33055B42F19}"/>
                </a:ext>
              </a:extLst>
            </p:cNvPr>
            <p:cNvSpPr/>
            <p:nvPr/>
          </p:nvSpPr>
          <p:spPr>
            <a:xfrm rot="5400000">
              <a:off x="6849560" y="4673154"/>
              <a:ext cx="1334569" cy="831739"/>
            </a:xfrm>
            <a:prstGeom prst="parallelogram">
              <a:avLst>
                <a:gd name="adj" fmla="val 35572"/>
              </a:avLst>
            </a:prstGeom>
            <a:solidFill>
              <a:srgbClr val="70AD47">
                <a:alpha val="50196"/>
              </a:srgbClr>
            </a:solidFill>
            <a:ln w="12700">
              <a:solidFill>
                <a:srgbClr val="548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401FC6DA-F972-C60A-F6AE-BB1427B1F3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00570" y="5098814"/>
              <a:ext cx="799" cy="4453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4E935D71-3EF4-C810-9A8F-64FECEFD9B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25619" y="5538611"/>
              <a:ext cx="382668" cy="1739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平行四辺形 44">
              <a:extLst>
                <a:ext uri="{FF2B5EF4-FFF2-40B4-BE49-F238E27FC236}">
                  <a16:creationId xmlns:a16="http://schemas.microsoft.com/office/drawing/2014/main" id="{D6511F89-2818-6778-C19D-3B7B42FDF5B7}"/>
                </a:ext>
              </a:extLst>
            </p:cNvPr>
            <p:cNvSpPr/>
            <p:nvPr/>
          </p:nvSpPr>
          <p:spPr>
            <a:xfrm rot="5400000">
              <a:off x="8191505" y="5406523"/>
              <a:ext cx="520878" cy="262873"/>
            </a:xfrm>
            <a:prstGeom prst="parallelogram">
              <a:avLst>
                <a:gd name="adj" fmla="val 35888"/>
              </a:avLst>
            </a:prstGeom>
            <a:solidFill>
              <a:srgbClr val="70AD47">
                <a:alpha val="49804"/>
              </a:srgbClr>
            </a:solidFill>
            <a:ln w="12700">
              <a:solidFill>
                <a:srgbClr val="548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D6AACD5B-F9A2-0673-23C0-02A15C17C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6150" y="5195773"/>
              <a:ext cx="799" cy="4453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129EB0DD-0659-3301-ADFA-E71EAE113183}"/>
                </a:ext>
              </a:extLst>
            </p:cNvPr>
            <p:cNvCxnSpPr>
              <a:cxnSpLocks/>
            </p:cNvCxnSpPr>
            <p:nvPr/>
          </p:nvCxnSpPr>
          <p:spPr>
            <a:xfrm>
              <a:off x="9234385" y="5708456"/>
              <a:ext cx="0" cy="2384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0A887679-844D-38E5-44CA-F81056EC75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61980" y="5728818"/>
              <a:ext cx="85996" cy="375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CC55EC1C-959C-10E7-8708-3D4A0E6B7CF0}"/>
                </a:ext>
              </a:extLst>
            </p:cNvPr>
            <p:cNvCxnSpPr>
              <a:cxnSpLocks/>
            </p:cNvCxnSpPr>
            <p:nvPr/>
          </p:nvCxnSpPr>
          <p:spPr>
            <a:xfrm>
              <a:off x="8714470" y="5530724"/>
              <a:ext cx="0" cy="2384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DB6B368D-9658-B71C-5D45-44B6185D4A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5119" y="5237379"/>
              <a:ext cx="85996" cy="375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6C8D5EEF-5710-3D2D-622A-DBC737A9FFA7}"/>
                </a:ext>
              </a:extLst>
            </p:cNvPr>
            <p:cNvCxnSpPr>
              <a:cxnSpLocks/>
            </p:cNvCxnSpPr>
            <p:nvPr/>
          </p:nvCxnSpPr>
          <p:spPr>
            <a:xfrm>
              <a:off x="8301911" y="5272883"/>
              <a:ext cx="0" cy="2384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08D090C7-CDD8-4F27-9396-2DC5C1597C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38671" y="5076582"/>
              <a:ext cx="85996" cy="37576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83D31411-92E2-E0B3-7166-F0C8536D5CF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86933" y="5125719"/>
              <a:ext cx="1135" cy="12021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平行四辺形 53">
              <a:extLst>
                <a:ext uri="{FF2B5EF4-FFF2-40B4-BE49-F238E27FC236}">
                  <a16:creationId xmlns:a16="http://schemas.microsoft.com/office/drawing/2014/main" id="{522E755E-4EDE-615B-B53B-9DCCE31AEC1A}"/>
                </a:ext>
              </a:extLst>
            </p:cNvPr>
            <p:cNvSpPr/>
            <p:nvPr/>
          </p:nvSpPr>
          <p:spPr>
            <a:xfrm rot="16200000" flipH="1">
              <a:off x="8875952" y="5250418"/>
              <a:ext cx="117485" cy="39948"/>
            </a:xfrm>
            <a:prstGeom prst="parallelogram">
              <a:avLst>
                <a:gd name="adj" fmla="val 46491"/>
              </a:avLst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93A2D896-9E18-DB25-1113-88E730FB1E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53184" y="5804224"/>
              <a:ext cx="85996" cy="37576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9BDB1A1E-EE77-A416-B80C-F2CDD3A30776}"/>
                </a:ext>
              </a:extLst>
            </p:cNvPr>
            <p:cNvCxnSpPr>
              <a:cxnSpLocks/>
            </p:cNvCxnSpPr>
            <p:nvPr/>
          </p:nvCxnSpPr>
          <p:spPr>
            <a:xfrm>
              <a:off x="8303946" y="5687383"/>
              <a:ext cx="0" cy="75208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5716D133-3EEA-7D54-6334-20D9D253CE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0712" y="4627361"/>
              <a:ext cx="85996" cy="375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D223A078-0688-1EB1-C279-151EDEB989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93877" y="5755271"/>
              <a:ext cx="85996" cy="3757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1C448EC0-346E-1C94-0DB9-1012BA11A2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1092" y="4387422"/>
              <a:ext cx="85996" cy="3757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72BA1EF2-9A22-343E-B9E0-5670CF4B6A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83780" y="4372327"/>
              <a:ext cx="0" cy="10185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E560E06C-7D53-F650-2B07-50E8612A6D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6754" y="4783713"/>
              <a:ext cx="0" cy="10185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B64306EE-555E-A311-EBF2-EC1A01D026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2315" y="3907409"/>
              <a:ext cx="85996" cy="3757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A2C78E08-494C-2A7F-1CA8-B51CA1F5C8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38361" y="3894057"/>
              <a:ext cx="0" cy="10185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0789FD9D-7D7A-E1AE-A5D1-AEA6499241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7801" y="3742764"/>
              <a:ext cx="85996" cy="3757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6CCE0DCC-EE86-F197-CD08-5EC03B4E0E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46099" y="4044533"/>
              <a:ext cx="0" cy="10185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平行四辺形 41">
              <a:extLst>
                <a:ext uri="{FF2B5EF4-FFF2-40B4-BE49-F238E27FC236}">
                  <a16:creationId xmlns:a16="http://schemas.microsoft.com/office/drawing/2014/main" id="{02537952-0273-F2F2-E901-2CF96EA5C886}"/>
                </a:ext>
              </a:extLst>
            </p:cNvPr>
            <p:cNvSpPr/>
            <p:nvPr/>
          </p:nvSpPr>
          <p:spPr>
            <a:xfrm rot="1166468">
              <a:off x="8352070" y="5096473"/>
              <a:ext cx="578155" cy="287171"/>
            </a:xfrm>
            <a:prstGeom prst="parallelogram">
              <a:avLst>
                <a:gd name="adj" fmla="val 105924"/>
              </a:avLst>
            </a:prstGeom>
            <a:solidFill>
              <a:srgbClr val="70AD47">
                <a:alpha val="49804"/>
              </a:srgbClr>
            </a:solidFill>
            <a:ln w="12700">
              <a:solidFill>
                <a:srgbClr val="5482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4" name="平行四辺形 3">
            <a:extLst>
              <a:ext uri="{FF2B5EF4-FFF2-40B4-BE49-F238E27FC236}">
                <a16:creationId xmlns:a16="http://schemas.microsoft.com/office/drawing/2014/main" id="{83598357-2876-C8CB-6CD6-BAE971676CF4}"/>
              </a:ext>
            </a:extLst>
          </p:cNvPr>
          <p:cNvSpPr/>
          <p:nvPr/>
        </p:nvSpPr>
        <p:spPr>
          <a:xfrm rot="1201104">
            <a:off x="7578118" y="1041466"/>
            <a:ext cx="3816960" cy="1934887"/>
          </a:xfrm>
          <a:prstGeom prst="parallelogram">
            <a:avLst>
              <a:gd name="adj" fmla="val 102060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813349F5-83B5-B17E-128F-9FBEB31B7303}"/>
              </a:ext>
            </a:extLst>
          </p:cNvPr>
          <p:cNvCxnSpPr>
            <a:cxnSpLocks/>
          </p:cNvCxnSpPr>
          <p:nvPr/>
        </p:nvCxnSpPr>
        <p:spPr>
          <a:xfrm>
            <a:off x="8537797" y="1734078"/>
            <a:ext cx="1730912" cy="6306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平行四辺形 7">
            <a:extLst>
              <a:ext uri="{FF2B5EF4-FFF2-40B4-BE49-F238E27FC236}">
                <a16:creationId xmlns:a16="http://schemas.microsoft.com/office/drawing/2014/main" id="{5D433937-6579-E57F-F132-C5AFE22D387E}"/>
              </a:ext>
            </a:extLst>
          </p:cNvPr>
          <p:cNvSpPr/>
          <p:nvPr/>
        </p:nvSpPr>
        <p:spPr>
          <a:xfrm rot="1166468">
            <a:off x="8229599" y="1397123"/>
            <a:ext cx="2034361" cy="1082898"/>
          </a:xfrm>
          <a:prstGeom prst="parallelogram">
            <a:avLst>
              <a:gd name="adj" fmla="val 105924"/>
            </a:avLst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平行四辺形 80">
            <a:extLst>
              <a:ext uri="{FF2B5EF4-FFF2-40B4-BE49-F238E27FC236}">
                <a16:creationId xmlns:a16="http://schemas.microsoft.com/office/drawing/2014/main" id="{08DB143D-4466-F6DD-7B82-B6D1555C2BB3}"/>
              </a:ext>
            </a:extLst>
          </p:cNvPr>
          <p:cNvSpPr/>
          <p:nvPr/>
        </p:nvSpPr>
        <p:spPr>
          <a:xfrm rot="1166468">
            <a:off x="8968246" y="1527804"/>
            <a:ext cx="1372740" cy="457595"/>
          </a:xfrm>
          <a:prstGeom prst="parallelogram">
            <a:avLst>
              <a:gd name="adj" fmla="val 105924"/>
            </a:avLst>
          </a:prstGeom>
          <a:solidFill>
            <a:srgbClr val="70AD47">
              <a:alpha val="50196"/>
            </a:srgbClr>
          </a:solidFill>
          <a:ln w="127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平行四辺形 81">
            <a:extLst>
              <a:ext uri="{FF2B5EF4-FFF2-40B4-BE49-F238E27FC236}">
                <a16:creationId xmlns:a16="http://schemas.microsoft.com/office/drawing/2014/main" id="{ADC17FB4-B2FC-0B4F-EE6E-39E1A98B1BB1}"/>
              </a:ext>
            </a:extLst>
          </p:cNvPr>
          <p:cNvSpPr/>
          <p:nvPr/>
        </p:nvSpPr>
        <p:spPr>
          <a:xfrm rot="1166468">
            <a:off x="8166222" y="1765825"/>
            <a:ext cx="1538985" cy="617205"/>
          </a:xfrm>
          <a:prstGeom prst="parallelogram">
            <a:avLst>
              <a:gd name="adj" fmla="val 105924"/>
            </a:avLst>
          </a:prstGeom>
          <a:solidFill>
            <a:srgbClr val="70AD47">
              <a:alpha val="50196"/>
            </a:srgbClr>
          </a:solidFill>
          <a:ln w="127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平行四辺形 89">
            <a:extLst>
              <a:ext uri="{FF2B5EF4-FFF2-40B4-BE49-F238E27FC236}">
                <a16:creationId xmlns:a16="http://schemas.microsoft.com/office/drawing/2014/main" id="{E6EF550E-0DBE-28D6-82C5-5D1C264FC446}"/>
              </a:ext>
            </a:extLst>
          </p:cNvPr>
          <p:cNvSpPr/>
          <p:nvPr/>
        </p:nvSpPr>
        <p:spPr>
          <a:xfrm rot="1166468">
            <a:off x="9444837" y="1942116"/>
            <a:ext cx="881509" cy="574901"/>
          </a:xfrm>
          <a:prstGeom prst="parallelogram">
            <a:avLst>
              <a:gd name="adj" fmla="val 105924"/>
            </a:avLst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7" name="平行四辺形 86">
            <a:extLst>
              <a:ext uri="{FF2B5EF4-FFF2-40B4-BE49-F238E27FC236}">
                <a16:creationId xmlns:a16="http://schemas.microsoft.com/office/drawing/2014/main" id="{EBCB43BC-8973-135B-DC7E-7404D702C3F2}"/>
              </a:ext>
            </a:extLst>
          </p:cNvPr>
          <p:cNvSpPr/>
          <p:nvPr/>
        </p:nvSpPr>
        <p:spPr>
          <a:xfrm rot="1166468">
            <a:off x="9788980" y="2004441"/>
            <a:ext cx="578155" cy="287171"/>
          </a:xfrm>
          <a:prstGeom prst="parallelogram">
            <a:avLst>
              <a:gd name="adj" fmla="val 105924"/>
            </a:avLst>
          </a:prstGeom>
          <a:solidFill>
            <a:srgbClr val="70AD47">
              <a:alpha val="49804"/>
            </a:srgbClr>
          </a:solidFill>
          <a:ln w="127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9" name="平行四辺形 88">
            <a:extLst>
              <a:ext uri="{FF2B5EF4-FFF2-40B4-BE49-F238E27FC236}">
                <a16:creationId xmlns:a16="http://schemas.microsoft.com/office/drawing/2014/main" id="{5EFF790C-BA60-10C2-72D9-CA575125426F}"/>
              </a:ext>
            </a:extLst>
          </p:cNvPr>
          <p:cNvSpPr/>
          <p:nvPr/>
        </p:nvSpPr>
        <p:spPr>
          <a:xfrm rot="1166468">
            <a:off x="9405601" y="2173354"/>
            <a:ext cx="578155" cy="287171"/>
          </a:xfrm>
          <a:prstGeom prst="parallelogram">
            <a:avLst>
              <a:gd name="adj" fmla="val 105924"/>
            </a:avLst>
          </a:prstGeom>
          <a:solidFill>
            <a:srgbClr val="70AD47">
              <a:alpha val="49804"/>
            </a:srgbClr>
          </a:solidFill>
          <a:ln w="127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3" name="平行四辺形 92">
            <a:extLst>
              <a:ext uri="{FF2B5EF4-FFF2-40B4-BE49-F238E27FC236}">
                <a16:creationId xmlns:a16="http://schemas.microsoft.com/office/drawing/2014/main" id="{590D332E-5401-D477-E419-25DE5CC3126E}"/>
              </a:ext>
            </a:extLst>
          </p:cNvPr>
          <p:cNvSpPr/>
          <p:nvPr/>
        </p:nvSpPr>
        <p:spPr>
          <a:xfrm rot="1166468">
            <a:off x="9522077" y="1437549"/>
            <a:ext cx="1455061" cy="460495"/>
          </a:xfrm>
          <a:prstGeom prst="parallelogram">
            <a:avLst>
              <a:gd name="adj" fmla="val 105924"/>
            </a:avLst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平行四辺形 90">
            <a:extLst>
              <a:ext uri="{FF2B5EF4-FFF2-40B4-BE49-F238E27FC236}">
                <a16:creationId xmlns:a16="http://schemas.microsoft.com/office/drawing/2014/main" id="{EAC5D2A4-A7EA-34F5-060A-E19804B364AE}"/>
              </a:ext>
            </a:extLst>
          </p:cNvPr>
          <p:cNvSpPr/>
          <p:nvPr/>
        </p:nvSpPr>
        <p:spPr>
          <a:xfrm rot="1166468">
            <a:off x="9496713" y="1584661"/>
            <a:ext cx="1247171" cy="274427"/>
          </a:xfrm>
          <a:prstGeom prst="parallelogram">
            <a:avLst>
              <a:gd name="adj" fmla="val 105924"/>
            </a:avLst>
          </a:prstGeom>
          <a:solidFill>
            <a:srgbClr val="70AD47">
              <a:alpha val="50196"/>
            </a:srgbClr>
          </a:solidFill>
          <a:ln w="127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平行四辺形 91">
            <a:extLst>
              <a:ext uri="{FF2B5EF4-FFF2-40B4-BE49-F238E27FC236}">
                <a16:creationId xmlns:a16="http://schemas.microsoft.com/office/drawing/2014/main" id="{F2C39C18-1981-BB4D-3B85-4DECB20753D2}"/>
              </a:ext>
            </a:extLst>
          </p:cNvPr>
          <p:cNvSpPr/>
          <p:nvPr/>
        </p:nvSpPr>
        <p:spPr>
          <a:xfrm rot="1166468">
            <a:off x="9852238" y="1492529"/>
            <a:ext cx="1154751" cy="188304"/>
          </a:xfrm>
          <a:prstGeom prst="parallelogram">
            <a:avLst>
              <a:gd name="adj" fmla="val 105924"/>
            </a:avLst>
          </a:prstGeom>
          <a:solidFill>
            <a:srgbClr val="70AD47">
              <a:alpha val="50196"/>
            </a:srgbClr>
          </a:solidFill>
          <a:ln w="127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EDBBFEA-60AB-8630-C2F1-6D0B2367F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0369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1767" y="186304"/>
            <a:ext cx="10515600" cy="865798"/>
          </a:xfrm>
        </p:spPr>
        <p:txBody>
          <a:bodyPr/>
          <a:lstStyle/>
          <a:p>
            <a:r>
              <a:rPr lang="en-US" altLang="ja-JP" b="1" dirty="0" err="1"/>
              <a:t>Fabricatable</a:t>
            </a:r>
            <a:r>
              <a:rPr lang="en-US" altLang="ja-JP" b="1" dirty="0"/>
              <a:t> 90</a:t>
            </a:r>
            <a:r>
              <a:rPr lang="en-US" altLang="ja-JP" b="1" i="1" dirty="0"/>
              <a:t>°</a:t>
            </a:r>
            <a:r>
              <a:rPr lang="en-US" altLang="ja-JP" b="1" dirty="0"/>
              <a:t> pop-ups 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3611" y="1133207"/>
            <a:ext cx="10515600" cy="550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We extend the traditional 90</a:t>
            </a:r>
            <a:r>
              <a:rPr lang="en-US" altLang="ja-JP" b="1" dirty="0"/>
              <a:t>˚</a:t>
            </a:r>
            <a:r>
              <a:rPr lang="en-US" altLang="ja-JP" dirty="0"/>
              <a:t> pop-ups fabricatable </a:t>
            </a:r>
            <a:endParaRPr kumimoji="1" lang="en-US" altLang="ja-JP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53745F3-15AB-6EC6-3588-15165BEE15C4}"/>
              </a:ext>
            </a:extLst>
          </p:cNvPr>
          <p:cNvGrpSpPr/>
          <p:nvPr/>
        </p:nvGrpSpPr>
        <p:grpSpPr>
          <a:xfrm>
            <a:off x="3845924" y="3670518"/>
            <a:ext cx="4483585" cy="2665085"/>
            <a:chOff x="3286925" y="3662655"/>
            <a:chExt cx="4483585" cy="2665085"/>
          </a:xfrm>
        </p:grpSpPr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895C0330-6FB7-EDE4-A5BE-DCBD038F30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7421" y="4893206"/>
              <a:ext cx="132304" cy="1701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97ECDA7F-2668-A14B-FADB-37A6FA51AB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22822" y="5168150"/>
              <a:ext cx="1112852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47DCD53D-B7A1-8AE1-BA36-823B3216DE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2822" y="4897226"/>
              <a:ext cx="42003" cy="270181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5A32D654-06C4-D198-7034-31B3595C61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17847" y="5162420"/>
              <a:ext cx="504974" cy="76282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70C92BE0-AABF-D80C-4F0A-F1E7513865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8277" y="4041984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0AE5C8CD-7210-89D4-8226-FE64C5B7B4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85090" y="4250313"/>
              <a:ext cx="1421672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D0899B1F-705A-2349-2786-E97AE29BFD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9727" y="4254482"/>
              <a:ext cx="450824" cy="655313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078FA93C-CFD0-2D93-4111-04C32AF4BE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9188" y="4914348"/>
              <a:ext cx="1112852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フリーフォーム: 図形 13">
              <a:extLst>
                <a:ext uri="{FF2B5EF4-FFF2-40B4-BE49-F238E27FC236}">
                  <a16:creationId xmlns:a16="http://schemas.microsoft.com/office/drawing/2014/main" id="{3C9B8A1F-6F69-E2D6-E9B5-BEF82D9CA190}"/>
                </a:ext>
              </a:extLst>
            </p:cNvPr>
            <p:cNvSpPr/>
            <p:nvPr/>
          </p:nvSpPr>
          <p:spPr>
            <a:xfrm>
              <a:off x="4414838" y="4891088"/>
              <a:ext cx="1662112" cy="819150"/>
            </a:xfrm>
            <a:custGeom>
              <a:avLst/>
              <a:gdLst>
                <a:gd name="connsiteX0" fmla="*/ 545306 w 1662112"/>
                <a:gd name="connsiteY0" fmla="*/ 0 h 819150"/>
                <a:gd name="connsiteX1" fmla="*/ 0 w 1662112"/>
                <a:gd name="connsiteY1" fmla="*/ 819150 h 819150"/>
                <a:gd name="connsiteX2" fmla="*/ 1112043 w 1662112"/>
                <a:gd name="connsiteY2" fmla="*/ 819150 h 819150"/>
                <a:gd name="connsiteX3" fmla="*/ 1662112 w 1662112"/>
                <a:gd name="connsiteY3" fmla="*/ 0 h 819150"/>
                <a:gd name="connsiteX4" fmla="*/ 545306 w 1662112"/>
                <a:gd name="connsiteY4" fmla="*/ 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2112" h="819150">
                  <a:moveTo>
                    <a:pt x="545306" y="0"/>
                  </a:moveTo>
                  <a:lnTo>
                    <a:pt x="0" y="819150"/>
                  </a:lnTo>
                  <a:lnTo>
                    <a:pt x="1112043" y="819150"/>
                  </a:lnTo>
                  <a:lnTo>
                    <a:pt x="1662112" y="0"/>
                  </a:lnTo>
                  <a:lnTo>
                    <a:pt x="545306" y="0"/>
                  </a:lnTo>
                  <a:close/>
                </a:path>
              </a:pathLst>
            </a:custGeom>
            <a:solidFill>
              <a:srgbClr val="5B9BD5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6AEDCC97-31FC-40A1-3F14-A413FAD73666}"/>
                </a:ext>
              </a:extLst>
            </p:cNvPr>
            <p:cNvSpPr/>
            <p:nvPr/>
          </p:nvSpPr>
          <p:spPr>
            <a:xfrm>
              <a:off x="4414750" y="5711419"/>
              <a:ext cx="1115336" cy="223979"/>
            </a:xfrm>
            <a:prstGeom prst="rect">
              <a:avLst/>
            </a:prstGeom>
            <a:solidFill>
              <a:srgbClr val="5B9BD5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リーフォーム: 図形 15">
              <a:extLst>
                <a:ext uri="{FF2B5EF4-FFF2-40B4-BE49-F238E27FC236}">
                  <a16:creationId xmlns:a16="http://schemas.microsoft.com/office/drawing/2014/main" id="{005B02C9-6486-E9F6-9043-61DB50B7EB8E}"/>
                </a:ext>
              </a:extLst>
            </p:cNvPr>
            <p:cNvSpPr/>
            <p:nvPr/>
          </p:nvSpPr>
          <p:spPr>
            <a:xfrm>
              <a:off x="5529263" y="4893469"/>
              <a:ext cx="547687" cy="1040606"/>
            </a:xfrm>
            <a:custGeom>
              <a:avLst/>
              <a:gdLst>
                <a:gd name="connsiteX0" fmla="*/ 0 w 547687"/>
                <a:gd name="connsiteY0" fmla="*/ 814387 h 1040606"/>
                <a:gd name="connsiteX1" fmla="*/ 0 w 547687"/>
                <a:gd name="connsiteY1" fmla="*/ 1040606 h 1040606"/>
                <a:gd name="connsiteX2" fmla="*/ 514350 w 547687"/>
                <a:gd name="connsiteY2" fmla="*/ 273844 h 1040606"/>
                <a:gd name="connsiteX3" fmla="*/ 547687 w 547687"/>
                <a:gd name="connsiteY3" fmla="*/ 0 h 1040606"/>
                <a:gd name="connsiteX4" fmla="*/ 0 w 547687"/>
                <a:gd name="connsiteY4" fmla="*/ 814387 h 1040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687" h="1040606">
                  <a:moveTo>
                    <a:pt x="0" y="814387"/>
                  </a:moveTo>
                  <a:lnTo>
                    <a:pt x="0" y="1040606"/>
                  </a:lnTo>
                  <a:lnTo>
                    <a:pt x="514350" y="273844"/>
                  </a:lnTo>
                  <a:lnTo>
                    <a:pt x="547687" y="0"/>
                  </a:lnTo>
                  <a:lnTo>
                    <a:pt x="0" y="814387"/>
                  </a:lnTo>
                  <a:close/>
                </a:path>
              </a:pathLst>
            </a:custGeom>
            <a:solidFill>
              <a:srgbClr val="5B9BD5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フリーフォーム: 図形 16">
              <a:extLst>
                <a:ext uri="{FF2B5EF4-FFF2-40B4-BE49-F238E27FC236}">
                  <a16:creationId xmlns:a16="http://schemas.microsoft.com/office/drawing/2014/main" id="{7CF1D483-A117-A3AD-F92F-41761A83BEDA}"/>
                </a:ext>
              </a:extLst>
            </p:cNvPr>
            <p:cNvSpPr/>
            <p:nvPr/>
          </p:nvSpPr>
          <p:spPr>
            <a:xfrm>
              <a:off x="4960144" y="4036219"/>
              <a:ext cx="1695450" cy="876300"/>
            </a:xfrm>
            <a:custGeom>
              <a:avLst/>
              <a:gdLst>
                <a:gd name="connsiteX0" fmla="*/ 576262 w 1695450"/>
                <a:gd name="connsiteY0" fmla="*/ 0 h 876300"/>
                <a:gd name="connsiteX1" fmla="*/ 0 w 1695450"/>
                <a:gd name="connsiteY1" fmla="*/ 859631 h 876300"/>
                <a:gd name="connsiteX2" fmla="*/ 1119187 w 1695450"/>
                <a:gd name="connsiteY2" fmla="*/ 857250 h 876300"/>
                <a:gd name="connsiteX3" fmla="*/ 1259681 w 1695450"/>
                <a:gd name="connsiteY3" fmla="*/ 876300 h 876300"/>
                <a:gd name="connsiteX4" fmla="*/ 1695450 w 1695450"/>
                <a:gd name="connsiteY4" fmla="*/ 230981 h 876300"/>
                <a:gd name="connsiteX5" fmla="*/ 1693069 w 1695450"/>
                <a:gd name="connsiteY5" fmla="*/ 7144 h 876300"/>
                <a:gd name="connsiteX6" fmla="*/ 576262 w 1695450"/>
                <a:gd name="connsiteY6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5450" h="876300">
                  <a:moveTo>
                    <a:pt x="576262" y="0"/>
                  </a:moveTo>
                  <a:lnTo>
                    <a:pt x="0" y="859631"/>
                  </a:lnTo>
                  <a:lnTo>
                    <a:pt x="1119187" y="857250"/>
                  </a:lnTo>
                  <a:lnTo>
                    <a:pt x="1259681" y="876300"/>
                  </a:lnTo>
                  <a:lnTo>
                    <a:pt x="1695450" y="230981"/>
                  </a:lnTo>
                  <a:cubicBezTo>
                    <a:pt x="1694656" y="156369"/>
                    <a:pt x="1693863" y="81756"/>
                    <a:pt x="1693069" y="7144"/>
                  </a:cubicBezTo>
                  <a:lnTo>
                    <a:pt x="576262" y="0"/>
                  </a:lnTo>
                  <a:close/>
                </a:path>
              </a:pathLst>
            </a:custGeom>
            <a:solidFill>
              <a:srgbClr val="5B9BD5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C0777F19-4F1E-6B60-D059-29CA5F97A8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6925" y="3667842"/>
              <a:ext cx="1690121" cy="244793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9409B08D-2DA7-A82E-6EA5-1803EAF6D6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1616" y="3667842"/>
              <a:ext cx="1678894" cy="244793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CD40327A-42F4-C01D-2E93-806FD27A38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6925" y="6108423"/>
              <a:ext cx="2804689" cy="133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A91CC9CF-ED09-CCC5-313B-7E2E917D12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77047" y="3662655"/>
              <a:ext cx="2792374" cy="5989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93B86997-9575-4AF0-E924-16CEFC85D5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6925" y="6325997"/>
              <a:ext cx="2804689" cy="133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3B16908A-6160-9D17-A36B-530345E4CA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6925" y="6111974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FE2E73A8-6051-7A4C-169F-5420C3547B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1616" y="6117992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AFF6346B-E45F-12AD-2EB6-A6FD33F1B6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9420" y="3668840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2DC0E18A-FF0E-7EF5-A310-6254FFE55F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45184" y="4877874"/>
              <a:ext cx="671666" cy="2143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D515D1F6-6007-B7D7-C10B-6235338A42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0982" y="4891809"/>
              <a:ext cx="0" cy="21210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D96B100C-07E4-A4B0-F7CB-F4A97306BB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0408" y="3878182"/>
              <a:ext cx="1679012" cy="244313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1C0942C7-9B99-2EA7-3B31-B2D2430D63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1571" y="3668417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C6AA8921-BED7-D621-98CE-6D9A0F9131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94049" y="3877758"/>
              <a:ext cx="1687523" cy="244998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0966F6F2-1832-B6EC-1921-B78199B83F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7047" y="3874832"/>
              <a:ext cx="2792374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E87505D9-CB4E-C9DF-25D2-239BAA50FF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9052" y="4042577"/>
              <a:ext cx="1124191" cy="16709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A168D7C9-A300-B36C-326D-D11B3E963A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6168" y="4038826"/>
              <a:ext cx="1124191" cy="16709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19CA5978-559E-39DD-17DF-57422AE650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0989" y="5709064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EB1C4B42-7900-CF16-BEE1-339B621D7C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3379" y="5709038"/>
              <a:ext cx="153422" cy="220684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2258B3BD-BCAD-6E7A-39A3-EC4C6ED43B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26520" y="5713541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>
              <a:extLst>
                <a:ext uri="{FF2B5EF4-FFF2-40B4-BE49-F238E27FC236}">
                  <a16:creationId xmlns:a16="http://schemas.microsoft.com/office/drawing/2014/main" id="{EF15AF33-2462-A493-FA74-AF2A1C81C7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3810" y="4046460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5468EC9A-37BE-E29C-1EA3-622D311ABB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1167" y="4043083"/>
              <a:ext cx="1121355" cy="16709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8903735C-800B-A562-15EC-8A02343346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6707" y="4038332"/>
              <a:ext cx="1121355" cy="16707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AB3D749F-0CCD-9FF3-5AFF-19110EABD2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75908" y="4040399"/>
              <a:ext cx="1426431" cy="217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E84F059D-5E48-7591-A5AE-33C6F56871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046" y="4894903"/>
              <a:ext cx="0" cy="21684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598DB341-229F-0226-D51A-C7198015EC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6889" y="5713405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47F68E4D-5E78-7156-F545-AF4F19444D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6761" y="4034267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9AABCBB8-9F8C-3EB3-F22D-667D456A9D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6066" y="4251324"/>
              <a:ext cx="1116273" cy="168517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3B464D45-7CB8-C08F-5135-11B5B3A763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33238" y="5094707"/>
              <a:ext cx="697744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61625717-0892-CDFC-E349-62EDC3F7C7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69231" y="5715661"/>
              <a:ext cx="147526" cy="20958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7757702A-46F8-31D7-DDF3-5981C6D913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2222" y="5709064"/>
              <a:ext cx="0" cy="22416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C8E1595F-FD43-9783-AC3B-C8AF77066F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78810" y="4046746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5EF8ACF4-7A4C-12F9-20C6-49149D0F9C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33238" y="4892593"/>
              <a:ext cx="702348" cy="182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22D57B12-201A-E705-7D1D-C07D67F73F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72798" y="4892417"/>
              <a:ext cx="141546" cy="18180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4C74425C-5172-F7DD-3470-7EC44698BD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9145" y="4893377"/>
              <a:ext cx="37888" cy="278828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C9E15EBA-1819-F266-0656-9F43860944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2222" y="5709064"/>
              <a:ext cx="1434667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FD754B97-C610-78E2-240A-DA28F474F9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0020" y="5933647"/>
              <a:ext cx="1434667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816B64DA-7D17-0E22-C41B-45EB2CBB7C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40190" y="4878760"/>
              <a:ext cx="0" cy="21684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0B337A6E-C112-A369-18C4-0FA90DC0B6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69279" y="5098636"/>
              <a:ext cx="149952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3C4D29AD-647C-057B-8303-2625476A0E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8936" y="4877064"/>
              <a:ext cx="0" cy="216847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74248852-E147-18EC-B75E-31ED50DD0E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40422" y="5097466"/>
              <a:ext cx="524095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57C39DEF-A8BC-48BC-B786-A0758048DD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60931" y="4894356"/>
              <a:ext cx="1124953" cy="18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C9DFEF5A-2EC7-0EDC-ECB9-3BFC523058AA}"/>
              </a:ext>
            </a:extLst>
          </p:cNvPr>
          <p:cNvGrpSpPr/>
          <p:nvPr/>
        </p:nvGrpSpPr>
        <p:grpSpPr>
          <a:xfrm>
            <a:off x="201867" y="2973664"/>
            <a:ext cx="3753500" cy="3347652"/>
            <a:chOff x="201867" y="2973664"/>
            <a:chExt cx="3753500" cy="3347652"/>
          </a:xfrm>
        </p:grpSpPr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CA47889D-30FF-BAC2-C53A-1B73AF77F2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3878" y="4870640"/>
              <a:ext cx="0" cy="21684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B9F0F18D-C04B-5A66-B705-30E142B461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5364" y="5091042"/>
              <a:ext cx="671653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679911C9-423A-AD7E-663D-4670673CCE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6767" y="4870987"/>
              <a:ext cx="407111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7A88983F-F7CF-5CB4-12F3-4825F8F2C9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8334" y="4866110"/>
              <a:ext cx="403029" cy="611948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5562D83A-4667-304B-2171-51AFCEED28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7061" y="5087225"/>
              <a:ext cx="556220" cy="842589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FDB01419-B71B-2395-D3C9-C5F56C8258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5646" y="4667848"/>
              <a:ext cx="1113567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C89729A5-7631-8AF5-AA5F-3A980C665E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7017" y="4042130"/>
              <a:ext cx="1679" cy="83312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>
              <a:extLst>
                <a:ext uri="{FF2B5EF4-FFF2-40B4-BE49-F238E27FC236}">
                  <a16:creationId xmlns:a16="http://schemas.microsoft.com/office/drawing/2014/main" id="{9DECA127-B7D2-EF96-32CF-E840D74FC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9339" y="3799590"/>
              <a:ext cx="0" cy="20359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9444B29B-B87C-9469-90E0-A4C606F7E6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0943" y="3995916"/>
              <a:ext cx="451086" cy="671586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6F09CF3A-3400-3CAB-9ACB-40579FE2D0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81734" y="3999885"/>
              <a:ext cx="1119520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id="{1970FD7A-654F-2291-4A84-129262FBBAF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37767" y="4667502"/>
              <a:ext cx="567" cy="88445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>
              <a:extLst>
                <a:ext uri="{FF2B5EF4-FFF2-40B4-BE49-F238E27FC236}">
                  <a16:creationId xmlns:a16="http://schemas.microsoft.com/office/drawing/2014/main" id="{0D18AB67-2776-BE1A-4CD1-25ECE1C858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6350" y="4610244"/>
              <a:ext cx="98917" cy="57258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>
              <a:extLst>
                <a:ext uri="{FF2B5EF4-FFF2-40B4-BE49-F238E27FC236}">
                  <a16:creationId xmlns:a16="http://schemas.microsoft.com/office/drawing/2014/main" id="{7A324F54-F47E-E1FC-A572-0739BE173F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3702" y="4714703"/>
              <a:ext cx="105671" cy="164958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>
              <a:extLst>
                <a:ext uri="{FF2B5EF4-FFF2-40B4-BE49-F238E27FC236}">
                  <a16:creationId xmlns:a16="http://schemas.microsoft.com/office/drawing/2014/main" id="{999B35D6-3EF7-57CD-8C3A-F27D542377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51601" y="4712846"/>
              <a:ext cx="677772" cy="61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>
              <a:extLst>
                <a:ext uri="{FF2B5EF4-FFF2-40B4-BE49-F238E27FC236}">
                  <a16:creationId xmlns:a16="http://schemas.microsoft.com/office/drawing/2014/main" id="{4DBB5D5A-10D3-A778-C1C5-2EF4078E67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2803" y="3647849"/>
              <a:ext cx="0" cy="106454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フリーフォーム: 図形 75">
              <a:extLst>
                <a:ext uri="{FF2B5EF4-FFF2-40B4-BE49-F238E27FC236}">
                  <a16:creationId xmlns:a16="http://schemas.microsoft.com/office/drawing/2014/main" id="{1B68437C-CD57-1935-7AE9-B514BFE4C86B}"/>
                </a:ext>
              </a:extLst>
            </p:cNvPr>
            <p:cNvSpPr/>
            <p:nvPr/>
          </p:nvSpPr>
          <p:spPr>
            <a:xfrm>
              <a:off x="1327150" y="3803650"/>
              <a:ext cx="1673225" cy="1898650"/>
            </a:xfrm>
            <a:custGeom>
              <a:avLst/>
              <a:gdLst>
                <a:gd name="connsiteX0" fmla="*/ 0 w 1673225"/>
                <a:gd name="connsiteY0" fmla="*/ 806450 h 1898650"/>
                <a:gd name="connsiteX1" fmla="*/ 3175 w 1673225"/>
                <a:gd name="connsiteY1" fmla="*/ 1898650 h 1898650"/>
                <a:gd name="connsiteX2" fmla="*/ 1114425 w 1673225"/>
                <a:gd name="connsiteY2" fmla="*/ 1895475 h 1898650"/>
                <a:gd name="connsiteX3" fmla="*/ 1219200 w 1673225"/>
                <a:gd name="connsiteY3" fmla="*/ 1739900 h 1898650"/>
                <a:gd name="connsiteX4" fmla="*/ 1216025 w 1673225"/>
                <a:gd name="connsiteY4" fmla="*/ 863600 h 1898650"/>
                <a:gd name="connsiteX5" fmla="*/ 1673225 w 1673225"/>
                <a:gd name="connsiteY5" fmla="*/ 196850 h 1898650"/>
                <a:gd name="connsiteX6" fmla="*/ 1673225 w 1673225"/>
                <a:gd name="connsiteY6" fmla="*/ 3175 h 1898650"/>
                <a:gd name="connsiteX7" fmla="*/ 561975 w 1673225"/>
                <a:gd name="connsiteY7" fmla="*/ 0 h 1898650"/>
                <a:gd name="connsiteX8" fmla="*/ 0 w 1673225"/>
                <a:gd name="connsiteY8" fmla="*/ 806450 h 18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3225" h="1898650">
                  <a:moveTo>
                    <a:pt x="0" y="806450"/>
                  </a:moveTo>
                  <a:cubicBezTo>
                    <a:pt x="1058" y="1170517"/>
                    <a:pt x="2117" y="1534583"/>
                    <a:pt x="3175" y="1898650"/>
                  </a:cubicBezTo>
                  <a:lnTo>
                    <a:pt x="1114425" y="1895475"/>
                  </a:lnTo>
                  <a:lnTo>
                    <a:pt x="1219200" y="1739900"/>
                  </a:lnTo>
                  <a:cubicBezTo>
                    <a:pt x="1218142" y="1447800"/>
                    <a:pt x="1217083" y="1155700"/>
                    <a:pt x="1216025" y="863600"/>
                  </a:cubicBezTo>
                  <a:lnTo>
                    <a:pt x="1673225" y="196850"/>
                  </a:lnTo>
                  <a:lnTo>
                    <a:pt x="1673225" y="3175"/>
                  </a:lnTo>
                  <a:lnTo>
                    <a:pt x="561975" y="0"/>
                  </a:lnTo>
                  <a:lnTo>
                    <a:pt x="0" y="806450"/>
                  </a:lnTo>
                  <a:close/>
                </a:path>
              </a:pathLst>
            </a:custGeom>
            <a:solidFill>
              <a:srgbClr val="5B9BD5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7DC82B57-4897-594C-10DC-844B3DBAF0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867" y="6101999"/>
              <a:ext cx="2804689" cy="133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>
              <a:extLst>
                <a:ext uri="{FF2B5EF4-FFF2-40B4-BE49-F238E27FC236}">
                  <a16:creationId xmlns:a16="http://schemas.microsoft.com/office/drawing/2014/main" id="{50C683BB-F194-0536-D1F0-D2DB29F547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867" y="6319573"/>
              <a:ext cx="2804689" cy="133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>
              <a:extLst>
                <a:ext uri="{FF2B5EF4-FFF2-40B4-BE49-F238E27FC236}">
                  <a16:creationId xmlns:a16="http://schemas.microsoft.com/office/drawing/2014/main" id="{513548E8-414A-DC40-F851-C8E586C829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867" y="6105550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>
              <a:extLst>
                <a:ext uri="{FF2B5EF4-FFF2-40B4-BE49-F238E27FC236}">
                  <a16:creationId xmlns:a16="http://schemas.microsoft.com/office/drawing/2014/main" id="{A7D7617E-5A97-5385-CF0E-0CA30181D3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6558" y="6111568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>
              <a:extLst>
                <a:ext uri="{FF2B5EF4-FFF2-40B4-BE49-F238E27FC236}">
                  <a16:creationId xmlns:a16="http://schemas.microsoft.com/office/drawing/2014/main" id="{405054BD-70DF-77A6-397E-521E2BD491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126" y="4870611"/>
              <a:ext cx="271954" cy="839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>
              <a:extLst>
                <a:ext uri="{FF2B5EF4-FFF2-40B4-BE49-F238E27FC236}">
                  <a16:creationId xmlns:a16="http://schemas.microsoft.com/office/drawing/2014/main" id="{3A1E1AB8-6A6C-735F-AB61-5FD58AFED4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5924" y="4885385"/>
              <a:ext cx="0" cy="21210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AFA6D257-B5B7-6CEC-CA53-1A7B5682FC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5350" y="5087487"/>
              <a:ext cx="843601" cy="122740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57E16D8B-B7A9-14A2-6568-970A98EB48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991" y="5087486"/>
              <a:ext cx="852380" cy="123383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>
              <a:extLst>
                <a:ext uri="{FF2B5EF4-FFF2-40B4-BE49-F238E27FC236}">
                  <a16:creationId xmlns:a16="http://schemas.microsoft.com/office/drawing/2014/main" id="{40421F44-C97A-347F-5F88-BA14A3E55D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6109" y="4885385"/>
              <a:ext cx="560495" cy="82218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9C1CAA91-CC30-7467-DF18-26E7A283D4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2988" y="4888479"/>
              <a:ext cx="0" cy="21684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>
              <a:extLst>
                <a:ext uri="{FF2B5EF4-FFF2-40B4-BE49-F238E27FC236}">
                  <a16:creationId xmlns:a16="http://schemas.microsoft.com/office/drawing/2014/main" id="{280F11EA-8A9A-1128-C08F-2E1991725C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1831" y="5706981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>
              <a:extLst>
                <a:ext uri="{FF2B5EF4-FFF2-40B4-BE49-F238E27FC236}">
                  <a16:creationId xmlns:a16="http://schemas.microsoft.com/office/drawing/2014/main" id="{18B3A2D0-E9C7-3597-A80A-C6924CC639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1008" y="5087486"/>
              <a:ext cx="556220" cy="842589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>
              <a:extLst>
                <a:ext uri="{FF2B5EF4-FFF2-40B4-BE49-F238E27FC236}">
                  <a16:creationId xmlns:a16="http://schemas.microsoft.com/office/drawing/2014/main" id="{EB534CD0-F201-EC1F-BECF-827F42A3AB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8180" y="5088283"/>
              <a:ext cx="697744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CCAFD27F-4551-5015-B767-692A49B76C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164" y="5702640"/>
              <a:ext cx="0" cy="22416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コネクタ 90">
              <a:extLst>
                <a:ext uri="{FF2B5EF4-FFF2-40B4-BE49-F238E27FC236}">
                  <a16:creationId xmlns:a16="http://schemas.microsoft.com/office/drawing/2014/main" id="{CFCEC90D-0514-783A-A9B4-7BB4F1DBD0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8180" y="4886169"/>
              <a:ext cx="702348" cy="182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08EE60E8-06E6-06DA-670C-0F91843540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7164" y="5702640"/>
              <a:ext cx="1434667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2CBD3A70-1F16-CE40-BBDC-4672AA024B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4962" y="5927223"/>
              <a:ext cx="1434667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66AD81FB-67D0-D878-1354-952AF966DC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5132" y="4872336"/>
              <a:ext cx="0" cy="21684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>
              <a:extLst>
                <a:ext uri="{FF2B5EF4-FFF2-40B4-BE49-F238E27FC236}">
                  <a16:creationId xmlns:a16="http://schemas.microsoft.com/office/drawing/2014/main" id="{26CD6790-968E-5567-C0A3-66C6F4FC18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5486" y="4878536"/>
              <a:ext cx="843601" cy="122740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>
              <a:extLst>
                <a:ext uri="{FF2B5EF4-FFF2-40B4-BE49-F238E27FC236}">
                  <a16:creationId xmlns:a16="http://schemas.microsoft.com/office/drawing/2014/main" id="{51FE8B5F-E6DB-CE81-0EB5-77FEDDC872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172" y="4878945"/>
              <a:ext cx="843601" cy="122740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>
              <a:extLst>
                <a:ext uri="{FF2B5EF4-FFF2-40B4-BE49-F238E27FC236}">
                  <a16:creationId xmlns:a16="http://schemas.microsoft.com/office/drawing/2014/main" id="{93AC8678-4B4E-DE0E-F8AA-25C8F4F9E47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42124" y="4611764"/>
              <a:ext cx="0" cy="1091039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>
              <a:extLst>
                <a:ext uri="{FF2B5EF4-FFF2-40B4-BE49-F238E27FC236}">
                  <a16:creationId xmlns:a16="http://schemas.microsoft.com/office/drawing/2014/main" id="{89EC68C6-AEA2-39E2-CA69-D850D406DB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19559" y="4611764"/>
              <a:ext cx="1125472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>
              <a:extLst>
                <a:ext uri="{FF2B5EF4-FFF2-40B4-BE49-F238E27FC236}">
                  <a16:creationId xmlns:a16="http://schemas.microsoft.com/office/drawing/2014/main" id="{D105D13F-C450-19F2-B142-7DF010EC56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48180" y="3799590"/>
              <a:ext cx="0" cy="1102629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62521B92-E2BA-85D4-6FFE-3FE9643963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43130" y="5539046"/>
              <a:ext cx="105671" cy="16495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>
              <a:extLst>
                <a:ext uri="{FF2B5EF4-FFF2-40B4-BE49-F238E27FC236}">
                  <a16:creationId xmlns:a16="http://schemas.microsoft.com/office/drawing/2014/main" id="{B8F140E8-2254-6450-F5BE-BAB220EFE8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29693" y="5542169"/>
              <a:ext cx="1125472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>
              <a:extLst>
                <a:ext uri="{FF2B5EF4-FFF2-40B4-BE49-F238E27FC236}">
                  <a16:creationId xmlns:a16="http://schemas.microsoft.com/office/drawing/2014/main" id="{A222F31A-1FEE-4E09-46DD-97EF31A30D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5836" y="3795750"/>
              <a:ext cx="560495" cy="82218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>
              <a:extLst>
                <a:ext uri="{FF2B5EF4-FFF2-40B4-BE49-F238E27FC236}">
                  <a16:creationId xmlns:a16="http://schemas.microsoft.com/office/drawing/2014/main" id="{FCBC557A-04B0-A635-21A3-734742622D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41500" y="3996710"/>
              <a:ext cx="459754" cy="67709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>
              <a:extLst>
                <a:ext uri="{FF2B5EF4-FFF2-40B4-BE49-F238E27FC236}">
                  <a16:creationId xmlns:a16="http://schemas.microsoft.com/office/drawing/2014/main" id="{26F25A2C-6DF9-6E73-6670-767F6C9C1D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44450" y="4667502"/>
              <a:ext cx="567" cy="884457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コネクタ 104">
              <a:extLst>
                <a:ext uri="{FF2B5EF4-FFF2-40B4-BE49-F238E27FC236}">
                  <a16:creationId xmlns:a16="http://schemas.microsoft.com/office/drawing/2014/main" id="{DF2D12C1-07AA-EA90-A807-5B0FAB3E5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5924" y="3136947"/>
              <a:ext cx="0" cy="174798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105">
              <a:extLst>
                <a:ext uri="{FF2B5EF4-FFF2-40B4-BE49-F238E27FC236}">
                  <a16:creationId xmlns:a16="http://schemas.microsoft.com/office/drawing/2014/main" id="{3F37B6A5-5623-9180-5EB4-EC7E5468CF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1235" y="3136947"/>
              <a:ext cx="12538" cy="174798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>
              <a:extLst>
                <a:ext uri="{FF2B5EF4-FFF2-40B4-BE49-F238E27FC236}">
                  <a16:creationId xmlns:a16="http://schemas.microsoft.com/office/drawing/2014/main" id="{9ADAAAF8-872C-CBDC-9C69-BDF2BC8E3E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30311" y="3802580"/>
              <a:ext cx="1426293" cy="1997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>
              <a:extLst>
                <a:ext uri="{FF2B5EF4-FFF2-40B4-BE49-F238E27FC236}">
                  <a16:creationId xmlns:a16="http://schemas.microsoft.com/office/drawing/2014/main" id="{AB4117AF-A257-D567-6344-4E34324686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1235" y="3136947"/>
              <a:ext cx="2804689" cy="133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F1D394CC-970D-4786-A78C-44E261AAEB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5652" y="3805941"/>
              <a:ext cx="0" cy="203597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>
              <a:extLst>
                <a:ext uri="{FF2B5EF4-FFF2-40B4-BE49-F238E27FC236}">
                  <a16:creationId xmlns:a16="http://schemas.microsoft.com/office/drawing/2014/main" id="{6563AAC0-3045-DD54-815E-8BAAE7F86E1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44258" y="4613167"/>
              <a:ext cx="98917" cy="5725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>
              <a:extLst>
                <a:ext uri="{FF2B5EF4-FFF2-40B4-BE49-F238E27FC236}">
                  <a16:creationId xmlns:a16="http://schemas.microsoft.com/office/drawing/2014/main" id="{79221B36-C9C8-09C6-5D03-61B2B06023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50678" y="2984777"/>
              <a:ext cx="2804689" cy="133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>
              <a:extLst>
                <a:ext uri="{FF2B5EF4-FFF2-40B4-BE49-F238E27FC236}">
                  <a16:creationId xmlns:a16="http://schemas.microsoft.com/office/drawing/2014/main" id="{CDDE9DF7-2E81-752B-F233-1B8B39678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3504" y="2980014"/>
              <a:ext cx="0" cy="174798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>
              <a:extLst>
                <a:ext uri="{FF2B5EF4-FFF2-40B4-BE49-F238E27FC236}">
                  <a16:creationId xmlns:a16="http://schemas.microsoft.com/office/drawing/2014/main" id="{71474FCA-F07B-F663-06A3-5C1C8183CD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28844" y="4610150"/>
              <a:ext cx="0" cy="1091039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>
              <a:extLst>
                <a:ext uri="{FF2B5EF4-FFF2-40B4-BE49-F238E27FC236}">
                  <a16:creationId xmlns:a16="http://schemas.microsoft.com/office/drawing/2014/main" id="{D4080AA6-1EDF-B476-55DA-667392FF09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45185" y="3805941"/>
              <a:ext cx="548032" cy="80706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>
              <a:extLst>
                <a:ext uri="{FF2B5EF4-FFF2-40B4-BE49-F238E27FC236}">
                  <a16:creationId xmlns:a16="http://schemas.microsoft.com/office/drawing/2014/main" id="{A83D371E-88CB-5E9E-7884-B0D72537DE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7017" y="3798557"/>
              <a:ext cx="0" cy="237223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>
              <a:extLst>
                <a:ext uri="{FF2B5EF4-FFF2-40B4-BE49-F238E27FC236}">
                  <a16:creationId xmlns:a16="http://schemas.microsoft.com/office/drawing/2014/main" id="{CC5221C4-06A5-683E-9F1D-1B3DF75D35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1826" y="5478058"/>
              <a:ext cx="154818" cy="223193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コネクタ 116">
              <a:extLst>
                <a:ext uri="{FF2B5EF4-FFF2-40B4-BE49-F238E27FC236}">
                  <a16:creationId xmlns:a16="http://schemas.microsoft.com/office/drawing/2014/main" id="{114EFB4A-988C-EF94-6BE9-49233C24E3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6160" y="4723037"/>
              <a:ext cx="105671" cy="16495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>
              <a:extLst>
                <a:ext uri="{FF2B5EF4-FFF2-40B4-BE49-F238E27FC236}">
                  <a16:creationId xmlns:a16="http://schemas.microsoft.com/office/drawing/2014/main" id="{8BEDC333-1F89-F6C6-3747-41F1F7C5FB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6159" y="2977799"/>
              <a:ext cx="105671" cy="16495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>
              <a:extLst>
                <a:ext uri="{FF2B5EF4-FFF2-40B4-BE49-F238E27FC236}">
                  <a16:creationId xmlns:a16="http://schemas.microsoft.com/office/drawing/2014/main" id="{C5DD935D-E099-8E1E-8E8C-6DFC0B4B99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646" y="2981731"/>
              <a:ext cx="105671" cy="16495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>
              <a:extLst>
                <a:ext uri="{FF2B5EF4-FFF2-40B4-BE49-F238E27FC236}">
                  <a16:creationId xmlns:a16="http://schemas.microsoft.com/office/drawing/2014/main" id="{77E0B9EA-0EB2-0129-CE42-30AB5973F5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709" y="4702040"/>
              <a:ext cx="105671" cy="164958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>
              <a:extLst>
                <a:ext uri="{FF2B5EF4-FFF2-40B4-BE49-F238E27FC236}">
                  <a16:creationId xmlns:a16="http://schemas.microsoft.com/office/drawing/2014/main" id="{075BC57E-06B2-0593-F0D4-1FBA69C09C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1017" y="2973664"/>
              <a:ext cx="0" cy="174798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>
              <a:extLst>
                <a:ext uri="{FF2B5EF4-FFF2-40B4-BE49-F238E27FC236}">
                  <a16:creationId xmlns:a16="http://schemas.microsoft.com/office/drawing/2014/main" id="{335A4D3B-12FC-8F7F-A5C8-8B670EF49F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58376" y="4710990"/>
              <a:ext cx="696190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>
              <a:extLst>
                <a:ext uri="{FF2B5EF4-FFF2-40B4-BE49-F238E27FC236}">
                  <a16:creationId xmlns:a16="http://schemas.microsoft.com/office/drawing/2014/main" id="{38E0E811-D124-B984-16F3-DF478EFEB2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2705" y="4707666"/>
              <a:ext cx="105671" cy="164958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コネクタ 123">
              <a:extLst>
                <a:ext uri="{FF2B5EF4-FFF2-40B4-BE49-F238E27FC236}">
                  <a16:creationId xmlns:a16="http://schemas.microsoft.com/office/drawing/2014/main" id="{E322835E-A750-1899-2459-09D10B9645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4987" y="3648068"/>
              <a:ext cx="0" cy="106589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>
              <a:extLst>
                <a:ext uri="{FF2B5EF4-FFF2-40B4-BE49-F238E27FC236}">
                  <a16:creationId xmlns:a16="http://schemas.microsoft.com/office/drawing/2014/main" id="{C2064770-17FE-2EB1-77A1-C4B6D57834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33943" y="3646071"/>
              <a:ext cx="1426293" cy="199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>
              <a:extLst>
                <a:ext uri="{FF2B5EF4-FFF2-40B4-BE49-F238E27FC236}">
                  <a16:creationId xmlns:a16="http://schemas.microsoft.com/office/drawing/2014/main" id="{42857706-BE90-CEB8-A6FF-2410384E55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9493" y="3640898"/>
              <a:ext cx="105671" cy="164958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コネクタ 126">
              <a:extLst>
                <a:ext uri="{FF2B5EF4-FFF2-40B4-BE49-F238E27FC236}">
                  <a16:creationId xmlns:a16="http://schemas.microsoft.com/office/drawing/2014/main" id="{683D93E4-1673-4557-B843-53BD3BA00B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0416" y="3647403"/>
              <a:ext cx="105671" cy="164958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グループ化 129"/>
          <p:cNvGrpSpPr/>
          <p:nvPr/>
        </p:nvGrpSpPr>
        <p:grpSpPr>
          <a:xfrm>
            <a:off x="6792237" y="603343"/>
            <a:ext cx="5151624" cy="4109734"/>
            <a:chOff x="6815801" y="3847654"/>
            <a:chExt cx="5151624" cy="4109734"/>
          </a:xfrm>
        </p:grpSpPr>
        <p:sp>
          <p:nvSpPr>
            <p:cNvPr id="128" name="正方形/長方形 127">
              <a:extLst>
                <a:ext uri="{FF2B5EF4-FFF2-40B4-BE49-F238E27FC236}">
                  <a16:creationId xmlns:a16="http://schemas.microsoft.com/office/drawing/2014/main" id="{BF7D85C6-9990-B7BA-8ABF-F87E047F07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15801" y="7546785"/>
              <a:ext cx="524715" cy="410603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" name="グループ化 3"/>
            <p:cNvGrpSpPr/>
            <p:nvPr/>
          </p:nvGrpSpPr>
          <p:grpSpPr>
            <a:xfrm>
              <a:off x="8873016" y="3847654"/>
              <a:ext cx="3094409" cy="2421149"/>
              <a:chOff x="8633731" y="2289841"/>
              <a:chExt cx="3094409" cy="2421149"/>
            </a:xfrm>
          </p:grpSpPr>
          <p:pic>
            <p:nvPicPr>
              <p:cNvPr id="132" name="図 131">
                <a:extLst>
                  <a:ext uri="{FF2B5EF4-FFF2-40B4-BE49-F238E27FC236}">
                    <a16:creationId xmlns:a16="http://schemas.microsoft.com/office/drawing/2014/main" id="{AE8BF6EB-8C0F-2693-348A-7DD1C0D4FD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33731" y="2289841"/>
                <a:ext cx="3094409" cy="2421149"/>
              </a:xfrm>
              <a:prstGeom prst="rect">
                <a:avLst/>
              </a:prstGeom>
              <a:ln w="50800">
                <a:solidFill>
                  <a:srgbClr val="C00000"/>
                </a:solidFill>
              </a:ln>
            </p:spPr>
          </p:pic>
          <p:cxnSp>
            <p:nvCxnSpPr>
              <p:cNvPr id="135" name="直線矢印コネクタ 134">
                <a:extLst>
                  <a:ext uri="{FF2B5EF4-FFF2-40B4-BE49-F238E27FC236}">
                    <a16:creationId xmlns:a16="http://schemas.microsoft.com/office/drawing/2014/main" id="{C68F5DD1-6407-C2A5-426B-9488E2CD2B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12533" y="2900879"/>
                <a:ext cx="14092" cy="1124584"/>
              </a:xfrm>
              <a:prstGeom prst="straightConnector1">
                <a:avLst/>
              </a:prstGeom>
              <a:ln w="66675">
                <a:solidFill>
                  <a:srgbClr val="FF3131"/>
                </a:solidFill>
                <a:headEnd type="stealth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7" name="テキスト ボックス 136">
                    <a:extLst>
                      <a:ext uri="{FF2B5EF4-FFF2-40B4-BE49-F238E27FC236}">
                        <a16:creationId xmlns:a16="http://schemas.microsoft.com/office/drawing/2014/main" id="{D9F4FACF-01F4-B8D8-7387-8B579295B6F7}"/>
                      </a:ext>
                    </a:extLst>
                  </p:cNvPr>
                  <p:cNvSpPr txBox="1"/>
                  <p:nvPr/>
                </p:nvSpPr>
                <p:spPr>
                  <a:xfrm>
                    <a:off x="9741512" y="2849158"/>
                    <a:ext cx="736804" cy="830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oMath>
                      </m:oMathPara>
                    </a14:m>
                    <a:endParaRPr kumimoji="1" lang="ja-JP" altLang="en-US" sz="4800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7" name="テキスト ボックス 136">
                    <a:extLst>
                      <a:ext uri="{FF2B5EF4-FFF2-40B4-BE49-F238E27FC236}">
                        <a16:creationId xmlns:a16="http://schemas.microsoft.com/office/drawing/2014/main" id="{D9F4FACF-01F4-B8D8-7387-8B579295B6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41512" y="2849158"/>
                    <a:ext cx="736804" cy="83099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正方形/長方形 132"/>
              <p:cNvSpPr/>
              <p:nvPr/>
            </p:nvSpPr>
            <p:spPr>
              <a:xfrm>
                <a:off x="525037" y="1667533"/>
                <a:ext cx="787653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AutoNum type="arabicPeriod"/>
                </a:pPr>
                <a:r>
                  <a:rPr lang="en-US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Add thickness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</m:oMath>
                </a14:m>
                <a:r>
                  <a:rPr lang="en-US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to each patch</a:t>
                </a:r>
              </a:p>
              <a:p>
                <a:pPr marL="457200" indent="-457200">
                  <a:buAutoNum type="arabicPeriod"/>
                </a:pPr>
                <a:r>
                  <a:rPr lang="en-US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Add gap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between patches to maintained margin</a:t>
                </a:r>
              </a:p>
            </p:txBody>
          </p:sp>
        </mc:Choice>
        <mc:Fallback xmlns="">
          <p:sp>
            <p:nvSpPr>
              <p:cNvPr id="133" name="正方形/長方形 1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37" y="1667533"/>
                <a:ext cx="7876535" cy="830997"/>
              </a:xfrm>
              <a:prstGeom prst="rect">
                <a:avLst/>
              </a:prstGeom>
              <a:blipFill>
                <a:blip r:embed="rId5"/>
                <a:stretch>
                  <a:fillRect l="-1006" t="-5147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4" name="グループ化 143"/>
          <p:cNvGrpSpPr/>
          <p:nvPr/>
        </p:nvGrpSpPr>
        <p:grpSpPr>
          <a:xfrm>
            <a:off x="4627279" y="3811486"/>
            <a:ext cx="7316582" cy="2308351"/>
            <a:chOff x="4627279" y="3811486"/>
            <a:chExt cx="7316582" cy="2308351"/>
          </a:xfrm>
        </p:grpSpPr>
        <p:pic>
          <p:nvPicPr>
            <p:cNvPr id="136" name="図 135"/>
            <p:cNvPicPr>
              <a:picLocks noChangeAspect="1"/>
            </p:cNvPicPr>
            <p:nvPr/>
          </p:nvPicPr>
          <p:blipFill rotWithShape="1">
            <a:blip r:embed="rId6"/>
            <a:srcRect l="-6936" r="-1" b="8202"/>
            <a:stretch/>
          </p:blipFill>
          <p:spPr>
            <a:xfrm>
              <a:off x="8867775" y="3811486"/>
              <a:ext cx="3076086" cy="2308351"/>
            </a:xfrm>
            <a:prstGeom prst="rect">
              <a:avLst/>
            </a:prstGeom>
            <a:ln w="50800">
              <a:solidFill>
                <a:srgbClr val="FFC000"/>
              </a:solidFill>
            </a:ln>
          </p:spPr>
        </p:pic>
        <p:sp>
          <p:nvSpPr>
            <p:cNvPr id="138" name="正方形/長方形 137">
              <a:extLst>
                <a:ext uri="{FF2B5EF4-FFF2-40B4-BE49-F238E27FC236}">
                  <a16:creationId xmlns:a16="http://schemas.microsoft.com/office/drawing/2014/main" id="{BF7D85C6-9990-B7BA-8ABF-F87E047F07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7279" y="5578830"/>
              <a:ext cx="524715" cy="410603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39" name="直線矢印コネクタ 138">
              <a:extLst>
                <a:ext uri="{FF2B5EF4-FFF2-40B4-BE49-F238E27FC236}">
                  <a16:creationId xmlns:a16="http://schemas.microsoft.com/office/drawing/2014/main" id="{6C337DA4-EF6B-04F8-27A0-E3CD90C9B0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0788" y="4646483"/>
              <a:ext cx="537984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テキスト ボックス 139">
                  <a:extLst>
                    <a:ext uri="{FF2B5EF4-FFF2-40B4-BE49-F238E27FC236}">
                      <a16:creationId xmlns:a16="http://schemas.microsoft.com/office/drawing/2014/main" id="{11AE9E24-0D97-5706-B4B0-AB1EEBB9B47F}"/>
                    </a:ext>
                  </a:extLst>
                </p:cNvPr>
                <p:cNvSpPr txBox="1"/>
                <p:nvPr/>
              </p:nvSpPr>
              <p:spPr>
                <a:xfrm>
                  <a:off x="10187639" y="3897529"/>
                  <a:ext cx="675185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oMath>
                    </m:oMathPara>
                  </a14:m>
                  <a:endParaRPr kumimoji="1" lang="ja-JP" altLang="en-US" sz="4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0" name="テキスト ボックス 139">
                  <a:extLst>
                    <a:ext uri="{FF2B5EF4-FFF2-40B4-BE49-F238E27FC236}">
                      <a16:creationId xmlns:a16="http://schemas.microsoft.com/office/drawing/2014/main" id="{11AE9E24-0D97-5706-B4B0-AB1EEBB9B4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87639" y="3897529"/>
                  <a:ext cx="675185" cy="70788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3" name="スライド番号プレースホルダー 72">
            <a:extLst>
              <a:ext uri="{FF2B5EF4-FFF2-40B4-BE49-F238E27FC236}">
                <a16:creationId xmlns:a16="http://schemas.microsoft.com/office/drawing/2014/main" id="{30CBD946-6EF1-C839-2599-918AD0456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5725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1767" y="186304"/>
            <a:ext cx="10515600" cy="865798"/>
          </a:xfrm>
        </p:spPr>
        <p:txBody>
          <a:bodyPr/>
          <a:lstStyle/>
          <a:p>
            <a:r>
              <a:rPr lang="en-US" altLang="ja-JP" b="1" dirty="0" err="1"/>
              <a:t>Fabricatable</a:t>
            </a:r>
            <a:r>
              <a:rPr lang="en-US" altLang="ja-JP" b="1" dirty="0"/>
              <a:t> 90</a:t>
            </a:r>
            <a:r>
              <a:rPr lang="en-US" altLang="ja-JP" b="1" i="1" dirty="0"/>
              <a:t>°</a:t>
            </a:r>
            <a:r>
              <a:rPr lang="en-US" altLang="ja-JP" b="1" dirty="0"/>
              <a:t> pop-ups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3611" y="1133207"/>
            <a:ext cx="10515600" cy="550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We extend the traditional 90</a:t>
            </a:r>
            <a:r>
              <a:rPr lang="en-US" altLang="ja-JP" b="1" dirty="0"/>
              <a:t>˚</a:t>
            </a:r>
            <a:r>
              <a:rPr lang="en-US" altLang="ja-JP" dirty="0"/>
              <a:t> pop-ups fabricatable </a:t>
            </a:r>
            <a:endParaRPr kumimoji="1"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正方形/長方形 72"/>
              <p:cNvSpPr/>
              <p:nvPr/>
            </p:nvSpPr>
            <p:spPr>
              <a:xfrm>
                <a:off x="525038" y="1667533"/>
                <a:ext cx="7448321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>
                  <a:buAutoNum type="arabicPeriod"/>
                </a:pPr>
                <a:r>
                  <a:rPr lang="en-US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Add thickness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</m:t>
                    </m:r>
                  </m:oMath>
                </a14:m>
                <a:r>
                  <a:rPr lang="en-US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to each patch</a:t>
                </a:r>
              </a:p>
              <a:p>
                <a:pPr marL="457200" indent="-457200">
                  <a:buAutoNum type="arabicPeriod"/>
                </a:pPr>
                <a:r>
                  <a:rPr lang="en-US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Add gap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between patches to maintained margin</a:t>
                </a:r>
              </a:p>
              <a:p>
                <a:pPr marL="457200" indent="-457200">
                  <a:buAutoNum type="arabicPeriod"/>
                </a:pPr>
                <a:r>
                  <a:rPr lang="en-US" altLang="ja-JP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Connect patches with thin surface at fold    </a:t>
                </a:r>
                <a:endParaRPr lang="ja-JP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3" name="正方形/長方形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38" y="1667533"/>
                <a:ext cx="7448321" cy="1200329"/>
              </a:xfrm>
              <a:prstGeom prst="rect">
                <a:avLst/>
              </a:prstGeom>
              <a:blipFill>
                <a:blip r:embed="rId3"/>
                <a:stretch>
                  <a:fillRect l="-1064" t="-3571" r="-327" b="-117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8" name="グループ化 127">
            <a:extLst>
              <a:ext uri="{FF2B5EF4-FFF2-40B4-BE49-F238E27FC236}">
                <a16:creationId xmlns:a16="http://schemas.microsoft.com/office/drawing/2014/main" id="{66B114CE-41D4-FDD0-B56E-5ACF74F35F07}"/>
              </a:ext>
            </a:extLst>
          </p:cNvPr>
          <p:cNvGrpSpPr/>
          <p:nvPr/>
        </p:nvGrpSpPr>
        <p:grpSpPr>
          <a:xfrm>
            <a:off x="9023263" y="3813729"/>
            <a:ext cx="2628360" cy="1612358"/>
            <a:chOff x="9023263" y="3813729"/>
            <a:chExt cx="2628360" cy="1612358"/>
          </a:xfrm>
        </p:grpSpPr>
        <p:cxnSp>
          <p:nvCxnSpPr>
            <p:cNvPr id="272" name="直線コネクタ 271">
              <a:extLst>
                <a:ext uri="{FF2B5EF4-FFF2-40B4-BE49-F238E27FC236}">
                  <a16:creationId xmlns:a16="http://schemas.microsoft.com/office/drawing/2014/main" id="{A3722BCD-63BF-DE1D-2F85-B4CFCDD71209}"/>
                </a:ext>
              </a:extLst>
            </p:cNvPr>
            <p:cNvCxnSpPr>
              <a:cxnSpLocks/>
              <a:stCxn id="281" idx="0"/>
            </p:cNvCxnSpPr>
            <p:nvPr/>
          </p:nvCxnSpPr>
          <p:spPr>
            <a:xfrm>
              <a:off x="9028041" y="4481724"/>
              <a:ext cx="2617728" cy="158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直線コネクタ 272">
              <a:extLst>
                <a:ext uri="{FF2B5EF4-FFF2-40B4-BE49-F238E27FC236}">
                  <a16:creationId xmlns:a16="http://schemas.microsoft.com/office/drawing/2014/main" id="{EBD941E0-E898-FA09-E1F1-D75E69921D1A}"/>
                </a:ext>
              </a:extLst>
            </p:cNvPr>
            <p:cNvCxnSpPr>
              <a:cxnSpLocks/>
              <a:stCxn id="281" idx="4"/>
            </p:cNvCxnSpPr>
            <p:nvPr/>
          </p:nvCxnSpPr>
          <p:spPr>
            <a:xfrm flipV="1">
              <a:off x="9023263" y="5422419"/>
              <a:ext cx="411768" cy="691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直線コネクタ 273">
              <a:extLst>
                <a:ext uri="{FF2B5EF4-FFF2-40B4-BE49-F238E27FC236}">
                  <a16:creationId xmlns:a16="http://schemas.microsoft.com/office/drawing/2014/main" id="{076E8804-085C-39E8-1272-2D30EE1482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10925" y="4773423"/>
              <a:ext cx="639412" cy="65266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直線コネクタ 274">
              <a:extLst>
                <a:ext uri="{FF2B5EF4-FFF2-40B4-BE49-F238E27FC236}">
                  <a16:creationId xmlns:a16="http://schemas.microsoft.com/office/drawing/2014/main" id="{00479054-F4CB-A1EF-A9FD-85F54EDB7616}"/>
                </a:ext>
              </a:extLst>
            </p:cNvPr>
            <p:cNvCxnSpPr>
              <a:cxnSpLocks/>
              <a:endCxn id="282" idx="4"/>
            </p:cNvCxnSpPr>
            <p:nvPr/>
          </p:nvCxnSpPr>
          <p:spPr>
            <a:xfrm flipV="1">
              <a:off x="11248315" y="5420830"/>
              <a:ext cx="403307" cy="159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直線コネクタ 275">
              <a:extLst>
                <a:ext uri="{FF2B5EF4-FFF2-40B4-BE49-F238E27FC236}">
                  <a16:creationId xmlns:a16="http://schemas.microsoft.com/office/drawing/2014/main" id="{B39266C8-62C1-542E-DA66-D5A6E686BC81}"/>
                </a:ext>
              </a:extLst>
            </p:cNvPr>
            <p:cNvCxnSpPr>
              <a:cxnSpLocks/>
            </p:cNvCxnSpPr>
            <p:nvPr/>
          </p:nvCxnSpPr>
          <p:spPr>
            <a:xfrm>
              <a:off x="10070377" y="4678062"/>
              <a:ext cx="540549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直線コネクタ 276">
              <a:extLst>
                <a:ext uri="{FF2B5EF4-FFF2-40B4-BE49-F238E27FC236}">
                  <a16:creationId xmlns:a16="http://schemas.microsoft.com/office/drawing/2014/main" id="{D165D9D2-41CE-FFEE-3946-F7E0AA8710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35031" y="4773423"/>
              <a:ext cx="635988" cy="65266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直線コネクタ 277">
              <a:extLst>
                <a:ext uri="{FF2B5EF4-FFF2-40B4-BE49-F238E27FC236}">
                  <a16:creationId xmlns:a16="http://schemas.microsoft.com/office/drawing/2014/main" id="{A97B75F1-9F47-4DD1-F5B1-45EE2E040A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70377" y="4672080"/>
              <a:ext cx="0" cy="10732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直線コネクタ 278">
              <a:extLst>
                <a:ext uri="{FF2B5EF4-FFF2-40B4-BE49-F238E27FC236}">
                  <a16:creationId xmlns:a16="http://schemas.microsoft.com/office/drawing/2014/main" id="{4C1C60D0-E307-8766-41CD-559427956E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06932" y="4673914"/>
              <a:ext cx="0" cy="9951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0" name="正方形/長方形 279">
              <a:extLst>
                <a:ext uri="{FF2B5EF4-FFF2-40B4-BE49-F238E27FC236}">
                  <a16:creationId xmlns:a16="http://schemas.microsoft.com/office/drawing/2014/main" id="{D62B1245-1619-62FD-2F0A-EEE414503FC1}"/>
                </a:ext>
              </a:extLst>
            </p:cNvPr>
            <p:cNvSpPr/>
            <p:nvPr/>
          </p:nvSpPr>
          <p:spPr>
            <a:xfrm>
              <a:off x="10070377" y="4482505"/>
              <a:ext cx="534764" cy="195556"/>
            </a:xfrm>
            <a:prstGeom prst="rect">
              <a:avLst/>
            </a:prstGeom>
            <a:solidFill>
              <a:srgbClr val="00B0F0">
                <a:alpha val="50000"/>
              </a:srgbClr>
            </a:solidFill>
            <a:ln>
              <a:solidFill>
                <a:srgbClr val="C00000">
                  <a:alpha val="50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1" name="フリーフォーム: 図形 474">
              <a:extLst>
                <a:ext uri="{FF2B5EF4-FFF2-40B4-BE49-F238E27FC236}">
                  <a16:creationId xmlns:a16="http://schemas.microsoft.com/office/drawing/2014/main" id="{612AB958-EEAF-B95E-BF9E-7624110967BC}"/>
                </a:ext>
              </a:extLst>
            </p:cNvPr>
            <p:cNvSpPr/>
            <p:nvPr/>
          </p:nvSpPr>
          <p:spPr>
            <a:xfrm>
              <a:off x="9023263" y="4481724"/>
              <a:ext cx="1046518" cy="941387"/>
            </a:xfrm>
            <a:custGeom>
              <a:avLst/>
              <a:gdLst>
                <a:gd name="connsiteX0" fmla="*/ 6350 w 1390650"/>
                <a:gd name="connsiteY0" fmla="*/ 0 h 1222375"/>
                <a:gd name="connsiteX1" fmla="*/ 1384300 w 1390650"/>
                <a:gd name="connsiteY1" fmla="*/ 3175 h 1222375"/>
                <a:gd name="connsiteX2" fmla="*/ 1390650 w 1390650"/>
                <a:gd name="connsiteY2" fmla="*/ 384175 h 1222375"/>
                <a:gd name="connsiteX3" fmla="*/ 552450 w 1390650"/>
                <a:gd name="connsiteY3" fmla="*/ 1222375 h 1222375"/>
                <a:gd name="connsiteX4" fmla="*/ 0 w 1390650"/>
                <a:gd name="connsiteY4" fmla="*/ 1222375 h 1222375"/>
                <a:gd name="connsiteX5" fmla="*/ 6350 w 1390650"/>
                <a:gd name="connsiteY5" fmla="*/ 0 h 122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0650" h="1222375">
                  <a:moveTo>
                    <a:pt x="6350" y="0"/>
                  </a:moveTo>
                  <a:lnTo>
                    <a:pt x="1384300" y="3175"/>
                  </a:lnTo>
                  <a:lnTo>
                    <a:pt x="1390650" y="384175"/>
                  </a:lnTo>
                  <a:lnTo>
                    <a:pt x="552450" y="1222375"/>
                  </a:lnTo>
                  <a:lnTo>
                    <a:pt x="0" y="1222375"/>
                  </a:lnTo>
                  <a:cubicBezTo>
                    <a:pt x="2117" y="814917"/>
                    <a:pt x="4233" y="407458"/>
                    <a:pt x="6350" y="0"/>
                  </a:cubicBezTo>
                  <a:close/>
                </a:path>
              </a:pathLst>
            </a:custGeom>
            <a:solidFill>
              <a:srgbClr val="4472C4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2" name="フリーフォーム: 図形 475">
              <a:extLst>
                <a:ext uri="{FF2B5EF4-FFF2-40B4-BE49-F238E27FC236}">
                  <a16:creationId xmlns:a16="http://schemas.microsoft.com/office/drawing/2014/main" id="{68F893E9-7B67-5DB7-C8E1-482333AF38BE}"/>
                </a:ext>
              </a:extLst>
            </p:cNvPr>
            <p:cNvSpPr/>
            <p:nvPr/>
          </p:nvSpPr>
          <p:spPr>
            <a:xfrm flipH="1">
              <a:off x="10605105" y="4479443"/>
              <a:ext cx="1046518" cy="941387"/>
            </a:xfrm>
            <a:custGeom>
              <a:avLst/>
              <a:gdLst>
                <a:gd name="connsiteX0" fmla="*/ 6350 w 1390650"/>
                <a:gd name="connsiteY0" fmla="*/ 0 h 1222375"/>
                <a:gd name="connsiteX1" fmla="*/ 1384300 w 1390650"/>
                <a:gd name="connsiteY1" fmla="*/ 3175 h 1222375"/>
                <a:gd name="connsiteX2" fmla="*/ 1390650 w 1390650"/>
                <a:gd name="connsiteY2" fmla="*/ 384175 h 1222375"/>
                <a:gd name="connsiteX3" fmla="*/ 552450 w 1390650"/>
                <a:gd name="connsiteY3" fmla="*/ 1222375 h 1222375"/>
                <a:gd name="connsiteX4" fmla="*/ 0 w 1390650"/>
                <a:gd name="connsiteY4" fmla="*/ 1222375 h 1222375"/>
                <a:gd name="connsiteX5" fmla="*/ 6350 w 1390650"/>
                <a:gd name="connsiteY5" fmla="*/ 0 h 122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0650" h="1222375">
                  <a:moveTo>
                    <a:pt x="6350" y="0"/>
                  </a:moveTo>
                  <a:lnTo>
                    <a:pt x="1384300" y="3175"/>
                  </a:lnTo>
                  <a:lnTo>
                    <a:pt x="1390650" y="384175"/>
                  </a:lnTo>
                  <a:lnTo>
                    <a:pt x="552450" y="1222375"/>
                  </a:lnTo>
                  <a:lnTo>
                    <a:pt x="0" y="1222375"/>
                  </a:lnTo>
                  <a:cubicBezTo>
                    <a:pt x="2117" y="814917"/>
                    <a:pt x="4233" y="407458"/>
                    <a:pt x="6350" y="0"/>
                  </a:cubicBezTo>
                  <a:close/>
                </a:path>
              </a:pathLst>
            </a:custGeom>
            <a:solidFill>
              <a:srgbClr val="4472C4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4" name="テキスト ボックス 283">
              <a:extLst>
                <a:ext uri="{FF2B5EF4-FFF2-40B4-BE49-F238E27FC236}">
                  <a16:creationId xmlns:a16="http://schemas.microsoft.com/office/drawing/2014/main" id="{CB2AE7F8-A750-CB7E-7AEB-24A7E1D3F69E}"/>
                </a:ext>
              </a:extLst>
            </p:cNvPr>
            <p:cNvSpPr txBox="1"/>
            <p:nvPr/>
          </p:nvSpPr>
          <p:spPr>
            <a:xfrm>
              <a:off x="9235233" y="4627310"/>
              <a:ext cx="9222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45°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5" name="直線コネクタ 284">
              <a:extLst>
                <a:ext uri="{FF2B5EF4-FFF2-40B4-BE49-F238E27FC236}">
                  <a16:creationId xmlns:a16="http://schemas.microsoft.com/office/drawing/2014/main" id="{0DCFCE1A-E54D-9AB3-AF6B-2006C4EA9BA0}"/>
                </a:ext>
              </a:extLst>
            </p:cNvPr>
            <p:cNvCxnSpPr>
              <a:cxnSpLocks/>
            </p:cNvCxnSpPr>
            <p:nvPr/>
          </p:nvCxnSpPr>
          <p:spPr>
            <a:xfrm>
              <a:off x="10073497" y="4342844"/>
              <a:ext cx="0" cy="32582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直線コネクタ 285">
              <a:extLst>
                <a:ext uri="{FF2B5EF4-FFF2-40B4-BE49-F238E27FC236}">
                  <a16:creationId xmlns:a16="http://schemas.microsoft.com/office/drawing/2014/main" id="{B4058DD7-38BE-39EF-0889-52903A513E03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368" y="4342844"/>
              <a:ext cx="0" cy="33670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直線コネクタ 286">
              <a:extLst>
                <a:ext uri="{FF2B5EF4-FFF2-40B4-BE49-F238E27FC236}">
                  <a16:creationId xmlns:a16="http://schemas.microsoft.com/office/drawing/2014/main" id="{442BCFB5-BE1A-16F7-A2C7-D0FAA75588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91755" y="4364661"/>
              <a:ext cx="519170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直線コネクタ 287">
              <a:extLst>
                <a:ext uri="{FF2B5EF4-FFF2-40B4-BE49-F238E27FC236}">
                  <a16:creationId xmlns:a16="http://schemas.microsoft.com/office/drawing/2014/main" id="{8BF9C09E-507F-2639-6F20-C21A2F74B5C1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487" y="4679549"/>
              <a:ext cx="311095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9" name="テキスト ボックス 288">
                  <a:extLst>
                    <a:ext uri="{FF2B5EF4-FFF2-40B4-BE49-F238E27FC236}">
                      <a16:creationId xmlns:a16="http://schemas.microsoft.com/office/drawing/2014/main" id="{5B0592EE-8CB3-824F-0AF1-257727677CCA}"/>
                    </a:ext>
                  </a:extLst>
                </p:cNvPr>
                <p:cNvSpPr txBox="1"/>
                <p:nvPr/>
              </p:nvSpPr>
              <p:spPr>
                <a:xfrm>
                  <a:off x="10812538" y="4628734"/>
                  <a:ext cx="463445" cy="419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𝑇</m:t>
                            </m:r>
                          </m:e>
                          <m:sub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kumimoji="1" lang="en-US" altLang="ja-JP" sz="2800" b="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9" name="テキスト ボックス 288">
                  <a:extLst>
                    <a:ext uri="{FF2B5EF4-FFF2-40B4-BE49-F238E27FC236}">
                      <a16:creationId xmlns:a16="http://schemas.microsoft.com/office/drawing/2014/main" id="{5B0592EE-8CB3-824F-0AF1-257727677C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12538" y="4628734"/>
                  <a:ext cx="463445" cy="419638"/>
                </a:xfrm>
                <a:prstGeom prst="rect">
                  <a:avLst/>
                </a:prstGeom>
                <a:blipFill>
                  <a:blip r:embed="rId4"/>
                  <a:stretch>
                    <a:fillRect b="-2173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0" name="テキスト ボックス 289">
                  <a:extLst>
                    <a:ext uri="{FF2B5EF4-FFF2-40B4-BE49-F238E27FC236}">
                      <a16:creationId xmlns:a16="http://schemas.microsoft.com/office/drawing/2014/main" id="{B568EB35-2423-FACC-E2E3-33AAF0D7ABB8}"/>
                    </a:ext>
                  </a:extLst>
                </p:cNvPr>
                <p:cNvSpPr txBox="1"/>
                <p:nvPr/>
              </p:nvSpPr>
              <p:spPr>
                <a:xfrm>
                  <a:off x="10068443" y="3813729"/>
                  <a:ext cx="504453" cy="41963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𝑔</m:t>
                            </m:r>
                          </m:e>
                          <m:sub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kumimoji="1" lang="ja-JP" alt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0" name="テキスト ボックス 289">
                  <a:extLst>
                    <a:ext uri="{FF2B5EF4-FFF2-40B4-BE49-F238E27FC236}">
                      <a16:creationId xmlns:a16="http://schemas.microsoft.com/office/drawing/2014/main" id="{B568EB35-2423-FACC-E2E3-33AAF0D7AB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68443" y="3813729"/>
                  <a:ext cx="504453" cy="419638"/>
                </a:xfrm>
                <a:prstGeom prst="rect">
                  <a:avLst/>
                </a:prstGeom>
                <a:blipFill>
                  <a:blip r:embed="rId5"/>
                  <a:stretch>
                    <a:fillRect b="-2352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1" name="直線コネクタ 290">
              <a:extLst>
                <a:ext uri="{FF2B5EF4-FFF2-40B4-BE49-F238E27FC236}">
                  <a16:creationId xmlns:a16="http://schemas.microsoft.com/office/drawing/2014/main" id="{AB3E8E91-72F3-3FAC-92C1-169B2381610A}"/>
                </a:ext>
              </a:extLst>
            </p:cNvPr>
            <p:cNvCxnSpPr>
              <a:cxnSpLocks/>
            </p:cNvCxnSpPr>
            <p:nvPr/>
          </p:nvCxnSpPr>
          <p:spPr>
            <a:xfrm>
              <a:off x="10758034" y="4493965"/>
              <a:ext cx="0" cy="198619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2" name="円弧 291">
              <a:extLst>
                <a:ext uri="{FF2B5EF4-FFF2-40B4-BE49-F238E27FC236}">
                  <a16:creationId xmlns:a16="http://schemas.microsoft.com/office/drawing/2014/main" id="{399A446C-B2AC-16AB-ACFA-6C70F7A2F6D5}"/>
                </a:ext>
              </a:extLst>
            </p:cNvPr>
            <p:cNvSpPr/>
            <p:nvPr/>
          </p:nvSpPr>
          <p:spPr>
            <a:xfrm flipH="1">
              <a:off x="9845959" y="3996228"/>
              <a:ext cx="963369" cy="985889"/>
            </a:xfrm>
            <a:prstGeom prst="arc">
              <a:avLst>
                <a:gd name="adj1" fmla="val 21575322"/>
                <a:gd name="adj2" fmla="val 2832813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cxnSp>
        <p:nvCxnSpPr>
          <p:cNvPr id="293" name="直線コネクタ 292">
            <a:extLst>
              <a:ext uri="{FF2B5EF4-FFF2-40B4-BE49-F238E27FC236}">
                <a16:creationId xmlns:a16="http://schemas.microsoft.com/office/drawing/2014/main" id="{9D3E8DB4-9C38-A578-516F-2528664903E1}"/>
              </a:ext>
            </a:extLst>
          </p:cNvPr>
          <p:cNvCxnSpPr>
            <a:cxnSpLocks/>
          </p:cNvCxnSpPr>
          <p:nvPr/>
        </p:nvCxnSpPr>
        <p:spPr>
          <a:xfrm flipV="1">
            <a:off x="9030013" y="1762859"/>
            <a:ext cx="261485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直線コネクタ 293">
            <a:extLst>
              <a:ext uri="{FF2B5EF4-FFF2-40B4-BE49-F238E27FC236}">
                <a16:creationId xmlns:a16="http://schemas.microsoft.com/office/drawing/2014/main" id="{9F3A9CD1-CEFA-FE71-7E31-99C79CA73AF1}"/>
              </a:ext>
            </a:extLst>
          </p:cNvPr>
          <p:cNvCxnSpPr>
            <a:cxnSpLocks/>
          </p:cNvCxnSpPr>
          <p:nvPr/>
        </p:nvCxnSpPr>
        <p:spPr>
          <a:xfrm>
            <a:off x="9030013" y="2695813"/>
            <a:ext cx="103976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直線コネクタ 294">
            <a:extLst>
              <a:ext uri="{FF2B5EF4-FFF2-40B4-BE49-F238E27FC236}">
                <a16:creationId xmlns:a16="http://schemas.microsoft.com/office/drawing/2014/main" id="{25648C2F-8F38-87DC-FA78-B25108FDB674}"/>
              </a:ext>
            </a:extLst>
          </p:cNvPr>
          <p:cNvCxnSpPr>
            <a:cxnSpLocks/>
          </p:cNvCxnSpPr>
          <p:nvPr/>
        </p:nvCxnSpPr>
        <p:spPr>
          <a:xfrm>
            <a:off x="10605105" y="2695813"/>
            <a:ext cx="1039768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直線コネクタ 295">
            <a:extLst>
              <a:ext uri="{FF2B5EF4-FFF2-40B4-BE49-F238E27FC236}">
                <a16:creationId xmlns:a16="http://schemas.microsoft.com/office/drawing/2014/main" id="{877890C0-532B-816E-529A-2841508960D3}"/>
              </a:ext>
            </a:extLst>
          </p:cNvPr>
          <p:cNvCxnSpPr>
            <a:cxnSpLocks/>
          </p:cNvCxnSpPr>
          <p:nvPr/>
        </p:nvCxnSpPr>
        <p:spPr>
          <a:xfrm flipV="1">
            <a:off x="10066234" y="1951630"/>
            <a:ext cx="2209" cy="74954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直線コネクタ 296">
            <a:extLst>
              <a:ext uri="{FF2B5EF4-FFF2-40B4-BE49-F238E27FC236}">
                <a16:creationId xmlns:a16="http://schemas.microsoft.com/office/drawing/2014/main" id="{848F7745-D8F5-C13C-FA3E-D5D7E4121943}"/>
              </a:ext>
            </a:extLst>
          </p:cNvPr>
          <p:cNvCxnSpPr>
            <a:cxnSpLocks/>
          </p:cNvCxnSpPr>
          <p:nvPr/>
        </p:nvCxnSpPr>
        <p:spPr>
          <a:xfrm flipV="1">
            <a:off x="10601559" y="1951630"/>
            <a:ext cx="0" cy="74954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8" name="正方形/長方形 297">
            <a:extLst>
              <a:ext uri="{FF2B5EF4-FFF2-40B4-BE49-F238E27FC236}">
                <a16:creationId xmlns:a16="http://schemas.microsoft.com/office/drawing/2014/main" id="{B2DF8828-D6E7-C777-79CC-542571D15CC7}"/>
              </a:ext>
            </a:extLst>
          </p:cNvPr>
          <p:cNvSpPr/>
          <p:nvPr/>
        </p:nvSpPr>
        <p:spPr>
          <a:xfrm>
            <a:off x="10066796" y="1762055"/>
            <a:ext cx="534764" cy="195556"/>
          </a:xfrm>
          <a:prstGeom prst="rect">
            <a:avLst/>
          </a:prstGeom>
          <a:solidFill>
            <a:srgbClr val="C00000"/>
          </a:solidFill>
          <a:ln>
            <a:solidFill>
              <a:srgbClr val="4472C4">
                <a:alpha val="6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9" name="直線コネクタ 298">
            <a:extLst>
              <a:ext uri="{FF2B5EF4-FFF2-40B4-BE49-F238E27FC236}">
                <a16:creationId xmlns:a16="http://schemas.microsoft.com/office/drawing/2014/main" id="{9E0FC864-65E5-AAA7-29D9-174D7BEFDA48}"/>
              </a:ext>
            </a:extLst>
          </p:cNvPr>
          <p:cNvCxnSpPr>
            <a:cxnSpLocks/>
          </p:cNvCxnSpPr>
          <p:nvPr/>
        </p:nvCxnSpPr>
        <p:spPr>
          <a:xfrm flipV="1">
            <a:off x="10066234" y="1956877"/>
            <a:ext cx="53532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正方形/長方形 299">
            <a:extLst>
              <a:ext uri="{FF2B5EF4-FFF2-40B4-BE49-F238E27FC236}">
                <a16:creationId xmlns:a16="http://schemas.microsoft.com/office/drawing/2014/main" id="{B1919720-5A4E-9B3A-4817-10913BA1F80C}"/>
              </a:ext>
            </a:extLst>
          </p:cNvPr>
          <p:cNvSpPr/>
          <p:nvPr/>
        </p:nvSpPr>
        <p:spPr>
          <a:xfrm>
            <a:off x="9033600" y="1764592"/>
            <a:ext cx="1032217" cy="931210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1" name="正方形/長方形 300">
            <a:extLst>
              <a:ext uri="{FF2B5EF4-FFF2-40B4-BE49-F238E27FC236}">
                <a16:creationId xmlns:a16="http://schemas.microsoft.com/office/drawing/2014/main" id="{90E32C15-3742-39CF-1274-E80BAC4FB451}"/>
              </a:ext>
            </a:extLst>
          </p:cNvPr>
          <p:cNvSpPr/>
          <p:nvPr/>
        </p:nvSpPr>
        <p:spPr>
          <a:xfrm>
            <a:off x="10602642" y="1759241"/>
            <a:ext cx="1042231" cy="936561"/>
          </a:xfrm>
          <a:prstGeom prst="rect">
            <a:avLst/>
          </a:prstGeom>
          <a:solidFill>
            <a:srgbClr val="4472C4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2" name="直線コネクタ 301">
            <a:extLst>
              <a:ext uri="{FF2B5EF4-FFF2-40B4-BE49-F238E27FC236}">
                <a16:creationId xmlns:a16="http://schemas.microsoft.com/office/drawing/2014/main" id="{585B87D3-9953-57E7-0D49-2759607524B3}"/>
              </a:ext>
            </a:extLst>
          </p:cNvPr>
          <p:cNvCxnSpPr>
            <a:cxnSpLocks/>
          </p:cNvCxnSpPr>
          <p:nvPr/>
        </p:nvCxnSpPr>
        <p:spPr>
          <a:xfrm>
            <a:off x="10061396" y="1618843"/>
            <a:ext cx="0" cy="325825"/>
          </a:xfrm>
          <a:prstGeom prst="line">
            <a:avLst/>
          </a:prstGeom>
          <a:ln w="127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直線コネクタ 302">
            <a:extLst>
              <a:ext uri="{FF2B5EF4-FFF2-40B4-BE49-F238E27FC236}">
                <a16:creationId xmlns:a16="http://schemas.microsoft.com/office/drawing/2014/main" id="{384D9E66-0030-3186-44D1-4F503EB2CC91}"/>
              </a:ext>
            </a:extLst>
          </p:cNvPr>
          <p:cNvCxnSpPr>
            <a:cxnSpLocks/>
          </p:cNvCxnSpPr>
          <p:nvPr/>
        </p:nvCxnSpPr>
        <p:spPr>
          <a:xfrm>
            <a:off x="10596587" y="1618843"/>
            <a:ext cx="0" cy="336705"/>
          </a:xfrm>
          <a:prstGeom prst="line">
            <a:avLst/>
          </a:prstGeom>
          <a:ln w="127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直線コネクタ 303">
            <a:extLst>
              <a:ext uri="{FF2B5EF4-FFF2-40B4-BE49-F238E27FC236}">
                <a16:creationId xmlns:a16="http://schemas.microsoft.com/office/drawing/2014/main" id="{6425A6C1-C8D5-6D18-261D-B32A3F74D0C0}"/>
              </a:ext>
            </a:extLst>
          </p:cNvPr>
          <p:cNvCxnSpPr>
            <a:cxnSpLocks/>
          </p:cNvCxnSpPr>
          <p:nvPr/>
        </p:nvCxnSpPr>
        <p:spPr>
          <a:xfrm flipH="1">
            <a:off x="10079654" y="1640659"/>
            <a:ext cx="519170" cy="0"/>
          </a:xfrm>
          <a:prstGeom prst="line">
            <a:avLst/>
          </a:prstGeom>
          <a:ln w="12700">
            <a:solidFill>
              <a:schemeClr val="tx2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直線コネクタ 304">
            <a:extLst>
              <a:ext uri="{FF2B5EF4-FFF2-40B4-BE49-F238E27FC236}">
                <a16:creationId xmlns:a16="http://schemas.microsoft.com/office/drawing/2014/main" id="{ABD770C2-15C3-C79E-F4F2-DFD5520E5B4B}"/>
              </a:ext>
            </a:extLst>
          </p:cNvPr>
          <p:cNvCxnSpPr>
            <a:cxnSpLocks/>
          </p:cNvCxnSpPr>
          <p:nvPr/>
        </p:nvCxnSpPr>
        <p:spPr>
          <a:xfrm>
            <a:off x="10596587" y="1953681"/>
            <a:ext cx="311095" cy="0"/>
          </a:xfrm>
          <a:prstGeom prst="line">
            <a:avLst/>
          </a:prstGeom>
          <a:ln w="127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6" name="テキスト ボックス 305">
                <a:extLst>
                  <a:ext uri="{FF2B5EF4-FFF2-40B4-BE49-F238E27FC236}">
                    <a16:creationId xmlns:a16="http://schemas.microsoft.com/office/drawing/2014/main" id="{BD892651-8B9D-B13E-B2C2-43BEB50423AA}"/>
                  </a:ext>
                </a:extLst>
              </p:cNvPr>
              <p:cNvSpPr txBox="1"/>
              <p:nvPr/>
            </p:nvSpPr>
            <p:spPr>
              <a:xfrm>
                <a:off x="10698908" y="1953144"/>
                <a:ext cx="463445" cy="4196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kumimoji="1" lang="en-US" altLang="ja-JP" sz="28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6" name="テキスト ボックス 305">
                <a:extLst>
                  <a:ext uri="{FF2B5EF4-FFF2-40B4-BE49-F238E27FC236}">
                    <a16:creationId xmlns:a16="http://schemas.microsoft.com/office/drawing/2014/main" id="{BD892651-8B9D-B13E-B2C2-43BEB5042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8908" y="1953144"/>
                <a:ext cx="463445" cy="419638"/>
              </a:xfrm>
              <a:prstGeom prst="rect">
                <a:avLst/>
              </a:prstGeom>
              <a:blipFill>
                <a:blip r:embed="rId6"/>
                <a:stretch>
                  <a:fillRect b="-2318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7" name="テキスト ボックス 306">
                <a:extLst>
                  <a:ext uri="{FF2B5EF4-FFF2-40B4-BE49-F238E27FC236}">
                    <a16:creationId xmlns:a16="http://schemas.microsoft.com/office/drawing/2014/main" id="{9E3C622D-6E0D-665D-8221-48276DC7C346}"/>
                  </a:ext>
                </a:extLst>
              </p:cNvPr>
              <p:cNvSpPr txBox="1"/>
              <p:nvPr/>
            </p:nvSpPr>
            <p:spPr>
              <a:xfrm>
                <a:off x="10088424" y="1082693"/>
                <a:ext cx="504453" cy="4196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7" name="テキスト ボックス 306">
                <a:extLst>
                  <a:ext uri="{FF2B5EF4-FFF2-40B4-BE49-F238E27FC236}">
                    <a16:creationId xmlns:a16="http://schemas.microsoft.com/office/drawing/2014/main" id="{9E3C622D-6E0D-665D-8221-48276DC7C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8424" y="1082693"/>
                <a:ext cx="504453" cy="419638"/>
              </a:xfrm>
              <a:prstGeom prst="rect">
                <a:avLst/>
              </a:prstGeom>
              <a:blipFill>
                <a:blip r:embed="rId7"/>
                <a:stretch>
                  <a:fillRect b="-235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8" name="直線コネクタ 307">
            <a:extLst>
              <a:ext uri="{FF2B5EF4-FFF2-40B4-BE49-F238E27FC236}">
                <a16:creationId xmlns:a16="http://schemas.microsoft.com/office/drawing/2014/main" id="{528AB37B-F0FF-6BD5-09BF-9828C0987A13}"/>
              </a:ext>
            </a:extLst>
          </p:cNvPr>
          <p:cNvCxnSpPr>
            <a:cxnSpLocks/>
          </p:cNvCxnSpPr>
          <p:nvPr/>
        </p:nvCxnSpPr>
        <p:spPr>
          <a:xfrm>
            <a:off x="10749465" y="1756306"/>
            <a:ext cx="0" cy="198619"/>
          </a:xfrm>
          <a:prstGeom prst="line">
            <a:avLst/>
          </a:prstGeom>
          <a:ln w="12700">
            <a:solidFill>
              <a:schemeClr val="tx2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正方形/長方形 70"/>
          <p:cNvSpPr/>
          <p:nvPr/>
        </p:nvSpPr>
        <p:spPr>
          <a:xfrm>
            <a:off x="9309005" y="2772892"/>
            <a:ext cx="20452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concave fold</a:t>
            </a:r>
            <a:endParaRPr lang="ja-JP" altLang="en-US" sz="2400" dirty="0"/>
          </a:p>
        </p:txBody>
      </p:sp>
      <p:sp>
        <p:nvSpPr>
          <p:cNvPr id="312" name="正方形/長方形 311"/>
          <p:cNvSpPr/>
          <p:nvPr/>
        </p:nvSpPr>
        <p:spPr>
          <a:xfrm>
            <a:off x="8975721" y="5467881"/>
            <a:ext cx="27169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Apply 45</a:t>
            </a:r>
            <a:r>
              <a:rPr lang="en-US" altLang="ja-JP" sz="2400" b="1" dirty="0"/>
              <a:t>˚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bevel at the convex fold </a:t>
            </a:r>
            <a:endParaRPr lang="ja-JP" altLang="en-US" sz="24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E986220-A2A4-E824-284C-39A147F712C3}"/>
              </a:ext>
            </a:extLst>
          </p:cNvPr>
          <p:cNvGrpSpPr/>
          <p:nvPr/>
        </p:nvGrpSpPr>
        <p:grpSpPr>
          <a:xfrm>
            <a:off x="3845924" y="3670518"/>
            <a:ext cx="4483585" cy="2665085"/>
            <a:chOff x="3286925" y="3662655"/>
            <a:chExt cx="4483585" cy="2665085"/>
          </a:xfrm>
        </p:grpSpPr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847A8CFA-A038-3000-3D9D-96119AF22B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7421" y="4893206"/>
              <a:ext cx="132304" cy="1701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346F7A6E-283C-9D75-BE68-43A44F1A7A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22822" y="5168150"/>
              <a:ext cx="1112852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FF9961E6-3321-B814-77F1-82005CD0CB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2822" y="4897226"/>
              <a:ext cx="42003" cy="270181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51D1BC3B-1F84-50B5-279D-47D358A16C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17847" y="5162420"/>
              <a:ext cx="504974" cy="76282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2F8D2313-B8C4-12DA-74F0-B40E4E116D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8277" y="4041984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1F57B833-48E0-38FD-CEDD-D97CA2A73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85090" y="4250313"/>
              <a:ext cx="1421672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7C1F4726-1598-C3EE-8151-960CDA8381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9727" y="4254482"/>
              <a:ext cx="450824" cy="655313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E17BBF85-324B-99A6-6366-9270771F6D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9188" y="4914348"/>
              <a:ext cx="1112852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フリーフォーム: 図形 12">
              <a:extLst>
                <a:ext uri="{FF2B5EF4-FFF2-40B4-BE49-F238E27FC236}">
                  <a16:creationId xmlns:a16="http://schemas.microsoft.com/office/drawing/2014/main" id="{3604F435-B368-EBD2-E121-7C0EFAE8B833}"/>
                </a:ext>
              </a:extLst>
            </p:cNvPr>
            <p:cNvSpPr/>
            <p:nvPr/>
          </p:nvSpPr>
          <p:spPr>
            <a:xfrm>
              <a:off x="4414838" y="4891088"/>
              <a:ext cx="1662112" cy="819150"/>
            </a:xfrm>
            <a:custGeom>
              <a:avLst/>
              <a:gdLst>
                <a:gd name="connsiteX0" fmla="*/ 545306 w 1662112"/>
                <a:gd name="connsiteY0" fmla="*/ 0 h 819150"/>
                <a:gd name="connsiteX1" fmla="*/ 0 w 1662112"/>
                <a:gd name="connsiteY1" fmla="*/ 819150 h 819150"/>
                <a:gd name="connsiteX2" fmla="*/ 1112043 w 1662112"/>
                <a:gd name="connsiteY2" fmla="*/ 819150 h 819150"/>
                <a:gd name="connsiteX3" fmla="*/ 1662112 w 1662112"/>
                <a:gd name="connsiteY3" fmla="*/ 0 h 819150"/>
                <a:gd name="connsiteX4" fmla="*/ 545306 w 1662112"/>
                <a:gd name="connsiteY4" fmla="*/ 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2112" h="819150">
                  <a:moveTo>
                    <a:pt x="545306" y="0"/>
                  </a:moveTo>
                  <a:lnTo>
                    <a:pt x="0" y="819150"/>
                  </a:lnTo>
                  <a:lnTo>
                    <a:pt x="1112043" y="819150"/>
                  </a:lnTo>
                  <a:lnTo>
                    <a:pt x="1662112" y="0"/>
                  </a:lnTo>
                  <a:lnTo>
                    <a:pt x="545306" y="0"/>
                  </a:lnTo>
                  <a:close/>
                </a:path>
              </a:pathLst>
            </a:custGeom>
            <a:solidFill>
              <a:srgbClr val="5B9BD5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62743CE9-280B-D6E5-5613-109AE4630064}"/>
                </a:ext>
              </a:extLst>
            </p:cNvPr>
            <p:cNvSpPr/>
            <p:nvPr/>
          </p:nvSpPr>
          <p:spPr>
            <a:xfrm>
              <a:off x="4414750" y="5711419"/>
              <a:ext cx="1115336" cy="223979"/>
            </a:xfrm>
            <a:prstGeom prst="rect">
              <a:avLst/>
            </a:prstGeom>
            <a:solidFill>
              <a:srgbClr val="5B9BD5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リーフォーム: 図形 14">
              <a:extLst>
                <a:ext uri="{FF2B5EF4-FFF2-40B4-BE49-F238E27FC236}">
                  <a16:creationId xmlns:a16="http://schemas.microsoft.com/office/drawing/2014/main" id="{2C041F49-C0D9-67F9-A4E2-2C2058855A52}"/>
                </a:ext>
              </a:extLst>
            </p:cNvPr>
            <p:cNvSpPr/>
            <p:nvPr/>
          </p:nvSpPr>
          <p:spPr>
            <a:xfrm>
              <a:off x="5529263" y="4893469"/>
              <a:ext cx="547687" cy="1040606"/>
            </a:xfrm>
            <a:custGeom>
              <a:avLst/>
              <a:gdLst>
                <a:gd name="connsiteX0" fmla="*/ 0 w 547687"/>
                <a:gd name="connsiteY0" fmla="*/ 814387 h 1040606"/>
                <a:gd name="connsiteX1" fmla="*/ 0 w 547687"/>
                <a:gd name="connsiteY1" fmla="*/ 1040606 h 1040606"/>
                <a:gd name="connsiteX2" fmla="*/ 514350 w 547687"/>
                <a:gd name="connsiteY2" fmla="*/ 273844 h 1040606"/>
                <a:gd name="connsiteX3" fmla="*/ 547687 w 547687"/>
                <a:gd name="connsiteY3" fmla="*/ 0 h 1040606"/>
                <a:gd name="connsiteX4" fmla="*/ 0 w 547687"/>
                <a:gd name="connsiteY4" fmla="*/ 814387 h 1040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687" h="1040606">
                  <a:moveTo>
                    <a:pt x="0" y="814387"/>
                  </a:moveTo>
                  <a:lnTo>
                    <a:pt x="0" y="1040606"/>
                  </a:lnTo>
                  <a:lnTo>
                    <a:pt x="514350" y="273844"/>
                  </a:lnTo>
                  <a:lnTo>
                    <a:pt x="547687" y="0"/>
                  </a:lnTo>
                  <a:lnTo>
                    <a:pt x="0" y="814387"/>
                  </a:lnTo>
                  <a:close/>
                </a:path>
              </a:pathLst>
            </a:custGeom>
            <a:solidFill>
              <a:srgbClr val="5B9BD5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リーフォーム: 図形 15">
              <a:extLst>
                <a:ext uri="{FF2B5EF4-FFF2-40B4-BE49-F238E27FC236}">
                  <a16:creationId xmlns:a16="http://schemas.microsoft.com/office/drawing/2014/main" id="{3864DA16-0960-229A-0CA3-5B872B5CC95C}"/>
                </a:ext>
              </a:extLst>
            </p:cNvPr>
            <p:cNvSpPr/>
            <p:nvPr/>
          </p:nvSpPr>
          <p:spPr>
            <a:xfrm>
              <a:off x="4960144" y="4036219"/>
              <a:ext cx="1695450" cy="876300"/>
            </a:xfrm>
            <a:custGeom>
              <a:avLst/>
              <a:gdLst>
                <a:gd name="connsiteX0" fmla="*/ 576262 w 1695450"/>
                <a:gd name="connsiteY0" fmla="*/ 0 h 876300"/>
                <a:gd name="connsiteX1" fmla="*/ 0 w 1695450"/>
                <a:gd name="connsiteY1" fmla="*/ 859631 h 876300"/>
                <a:gd name="connsiteX2" fmla="*/ 1119187 w 1695450"/>
                <a:gd name="connsiteY2" fmla="*/ 857250 h 876300"/>
                <a:gd name="connsiteX3" fmla="*/ 1259681 w 1695450"/>
                <a:gd name="connsiteY3" fmla="*/ 876300 h 876300"/>
                <a:gd name="connsiteX4" fmla="*/ 1695450 w 1695450"/>
                <a:gd name="connsiteY4" fmla="*/ 230981 h 876300"/>
                <a:gd name="connsiteX5" fmla="*/ 1693069 w 1695450"/>
                <a:gd name="connsiteY5" fmla="*/ 7144 h 876300"/>
                <a:gd name="connsiteX6" fmla="*/ 576262 w 1695450"/>
                <a:gd name="connsiteY6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5450" h="876300">
                  <a:moveTo>
                    <a:pt x="576262" y="0"/>
                  </a:moveTo>
                  <a:lnTo>
                    <a:pt x="0" y="859631"/>
                  </a:lnTo>
                  <a:lnTo>
                    <a:pt x="1119187" y="857250"/>
                  </a:lnTo>
                  <a:lnTo>
                    <a:pt x="1259681" y="876300"/>
                  </a:lnTo>
                  <a:lnTo>
                    <a:pt x="1695450" y="230981"/>
                  </a:lnTo>
                  <a:cubicBezTo>
                    <a:pt x="1694656" y="156369"/>
                    <a:pt x="1693863" y="81756"/>
                    <a:pt x="1693069" y="7144"/>
                  </a:cubicBezTo>
                  <a:lnTo>
                    <a:pt x="576262" y="0"/>
                  </a:lnTo>
                  <a:close/>
                </a:path>
              </a:pathLst>
            </a:custGeom>
            <a:solidFill>
              <a:srgbClr val="5B9BD5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849E0D19-AC12-5E0E-B835-754D22F4C1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6925" y="3667842"/>
              <a:ext cx="1690121" cy="244793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22141E30-FF8F-3CD0-D0F8-43D1975D63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1616" y="3667842"/>
              <a:ext cx="1678894" cy="244793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3EE03BFE-CC98-0753-286D-C82EE36B54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6925" y="6108423"/>
              <a:ext cx="2804689" cy="133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C89FDA96-80DD-067B-74A0-8DD60E9135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77047" y="3662655"/>
              <a:ext cx="2792374" cy="5989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D7156F31-AA1F-2E41-3D08-8AC894E7E7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6925" y="6325997"/>
              <a:ext cx="2804689" cy="133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751CF08C-3E62-F01C-5755-88867442E1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6925" y="6111974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BE31AB31-FE72-F27A-D243-E8F17C8BA7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1616" y="6117992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44DCC0EC-C1A3-9E0E-8165-2E0F5711DB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9420" y="3668840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FA505169-4BF5-0C04-55E2-6BDFE57160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45184" y="4877874"/>
              <a:ext cx="671666" cy="2143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156FA04C-F23A-F65C-ACCA-F735282FDF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0982" y="4891809"/>
              <a:ext cx="0" cy="21210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623F00C2-9925-234D-D7AA-17C221C166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0408" y="3878182"/>
              <a:ext cx="1679012" cy="244313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B17E938F-7CF1-B8E6-AC0D-71363C4BA7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1571" y="3668417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E83BB6F0-16CF-99A5-3B02-DC8C33917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94049" y="3877758"/>
              <a:ext cx="1687523" cy="244998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5BCD1DDA-A511-D7EB-9E04-E14A0D4AA6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7047" y="3874832"/>
              <a:ext cx="2792374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26130779-61D7-40E5-C85A-7F3AFA9312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9052" y="4042577"/>
              <a:ext cx="1124191" cy="16709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1ABE0BF5-E9E4-C8B3-307F-6806D1F2D1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6168" y="4038826"/>
              <a:ext cx="1124191" cy="16709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CA88F002-3076-3EBB-FFBF-E0E0D0C3FA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0989" y="5709064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430161DD-B6FF-D657-3CCF-33D51C6F3D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3379" y="5709038"/>
              <a:ext cx="153422" cy="220684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DD0B1AEE-BE91-5985-C099-945B015F26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26520" y="5713541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2B5F379A-6CC6-5846-80F0-B6CFEAB6B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3810" y="4046460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>
              <a:extLst>
                <a:ext uri="{FF2B5EF4-FFF2-40B4-BE49-F238E27FC236}">
                  <a16:creationId xmlns:a16="http://schemas.microsoft.com/office/drawing/2014/main" id="{372ADFFF-D375-C73A-AC86-F6D9635A66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1167" y="4043083"/>
              <a:ext cx="1121355" cy="16709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2B9B953B-4B84-8F65-D680-72853FE378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6707" y="4038332"/>
              <a:ext cx="1121355" cy="16707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3C687D29-E184-5008-92A9-C906559F1E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75908" y="4040399"/>
              <a:ext cx="1426431" cy="2178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8AD9C29F-73B7-EE29-D18F-32D49FE86B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046" y="4894903"/>
              <a:ext cx="0" cy="21684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A0441269-17CB-0EE0-BA0D-3A1624D379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6889" y="5713405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40BD7139-0406-CA36-B506-041696278B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6761" y="4034267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D5436148-CF2D-BE2F-E97C-A7E7EA1C4E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6066" y="4251324"/>
              <a:ext cx="1116273" cy="168517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1255F6C1-370D-8726-72DD-4A9B72F4C5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33238" y="5094707"/>
              <a:ext cx="697744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28400003-1383-0418-9230-7A7EEA6D2E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69231" y="5715661"/>
              <a:ext cx="147526" cy="20958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5DFE35A7-0D2E-5AF6-56C8-B19E0A55FB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2222" y="5709064"/>
              <a:ext cx="0" cy="22416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4D78A951-B6AD-A97A-D043-C6EF2F0D3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78810" y="4046746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B4DCCF32-1A2E-314F-E606-E118A01695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33238" y="4892593"/>
              <a:ext cx="702348" cy="1826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FD44E2EE-F6CF-8DD6-76C1-7BB3669C04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72798" y="4892417"/>
              <a:ext cx="141546" cy="18180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AE0FAAC2-D3E3-27DE-61AD-5B82444DB6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9145" y="4893377"/>
              <a:ext cx="37888" cy="278828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D52ABFC4-493E-857D-5BC9-E9D0C57DE1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2222" y="5709064"/>
              <a:ext cx="1434667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405E1A4A-399C-B141-3CA9-BFD51AFCEA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0020" y="5933647"/>
              <a:ext cx="1434667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67E048AE-4C5D-53BA-CF54-6655FC634B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40190" y="4878760"/>
              <a:ext cx="0" cy="21684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447E9688-1737-D23E-790C-77C8AB63CE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69279" y="5098636"/>
              <a:ext cx="149952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931A195F-C9A6-053B-A0AA-6F6F41B025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8936" y="4877064"/>
              <a:ext cx="0" cy="216847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597A2E37-A7ED-FC3A-20C6-C0513F8495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40422" y="5097466"/>
              <a:ext cx="524095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4759651B-355D-2251-A2C4-D77268B74A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60931" y="4894356"/>
              <a:ext cx="1124953" cy="186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90D2E221-360A-95F1-3E48-0D974109BD24}"/>
              </a:ext>
            </a:extLst>
          </p:cNvPr>
          <p:cNvGrpSpPr/>
          <p:nvPr/>
        </p:nvGrpSpPr>
        <p:grpSpPr>
          <a:xfrm>
            <a:off x="201867" y="2973664"/>
            <a:ext cx="3753500" cy="3347652"/>
            <a:chOff x="201867" y="2973664"/>
            <a:chExt cx="3753500" cy="3347652"/>
          </a:xfrm>
        </p:grpSpPr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3A3D22EE-9AE1-426A-7D25-B56E67CFB0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33878" y="4870640"/>
              <a:ext cx="0" cy="21684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DBBB97A1-A5F5-0AC2-007D-EF7F47FDA0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5364" y="5091042"/>
              <a:ext cx="671653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BFF616A6-129B-39E8-ED46-847275CBCD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6767" y="4870987"/>
              <a:ext cx="407111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32254438-F5D8-BFEB-3C2D-73AAED3073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8334" y="4866110"/>
              <a:ext cx="403029" cy="611948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D0A97260-DB2C-77CC-6FAB-C27FDAFDCC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7061" y="5087225"/>
              <a:ext cx="556220" cy="842589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D38599F9-A6D7-9596-4330-F56CDB9452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5646" y="4667848"/>
              <a:ext cx="1113567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711CB70C-0265-D93C-1370-678B632952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27017" y="4042130"/>
              <a:ext cx="1679" cy="83312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1B67A998-2A52-0295-A3EB-07EB17DD2D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9339" y="3799590"/>
              <a:ext cx="0" cy="20359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>
              <a:extLst>
                <a:ext uri="{FF2B5EF4-FFF2-40B4-BE49-F238E27FC236}">
                  <a16:creationId xmlns:a16="http://schemas.microsoft.com/office/drawing/2014/main" id="{85C2E970-56EA-05D2-70F3-B71FED1183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40943" y="3995916"/>
              <a:ext cx="451086" cy="671586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0A508C18-A5FE-70B3-721A-B66623806C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81734" y="3999885"/>
              <a:ext cx="1119520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9F126AD5-4453-9D8A-D917-E0BAEA9DF6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37767" y="4667502"/>
              <a:ext cx="567" cy="88445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id="{5552F3F2-D126-4C27-A2F8-EBF172A3C3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36350" y="4610244"/>
              <a:ext cx="98917" cy="57258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>
              <a:extLst>
                <a:ext uri="{FF2B5EF4-FFF2-40B4-BE49-F238E27FC236}">
                  <a16:creationId xmlns:a16="http://schemas.microsoft.com/office/drawing/2014/main" id="{71CD5A3C-2312-1FAB-705B-53F38E3471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3702" y="4714703"/>
              <a:ext cx="105671" cy="164958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>
              <a:extLst>
                <a:ext uri="{FF2B5EF4-FFF2-40B4-BE49-F238E27FC236}">
                  <a16:creationId xmlns:a16="http://schemas.microsoft.com/office/drawing/2014/main" id="{0DE5776E-8B1F-8A7E-D9BE-E1921EDA97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51601" y="4712846"/>
              <a:ext cx="677772" cy="61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>
              <a:extLst>
                <a:ext uri="{FF2B5EF4-FFF2-40B4-BE49-F238E27FC236}">
                  <a16:creationId xmlns:a16="http://schemas.microsoft.com/office/drawing/2014/main" id="{BEC8A841-5A85-3E90-6CC5-E78F973C10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2803" y="3647849"/>
              <a:ext cx="0" cy="106454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フリーフォーム: 図形 75">
              <a:extLst>
                <a:ext uri="{FF2B5EF4-FFF2-40B4-BE49-F238E27FC236}">
                  <a16:creationId xmlns:a16="http://schemas.microsoft.com/office/drawing/2014/main" id="{BDCE2374-EE78-38DB-A77A-D7E70364B987}"/>
                </a:ext>
              </a:extLst>
            </p:cNvPr>
            <p:cNvSpPr/>
            <p:nvPr/>
          </p:nvSpPr>
          <p:spPr>
            <a:xfrm>
              <a:off x="1327150" y="3803650"/>
              <a:ext cx="1673225" cy="1898650"/>
            </a:xfrm>
            <a:custGeom>
              <a:avLst/>
              <a:gdLst>
                <a:gd name="connsiteX0" fmla="*/ 0 w 1673225"/>
                <a:gd name="connsiteY0" fmla="*/ 806450 h 1898650"/>
                <a:gd name="connsiteX1" fmla="*/ 3175 w 1673225"/>
                <a:gd name="connsiteY1" fmla="*/ 1898650 h 1898650"/>
                <a:gd name="connsiteX2" fmla="*/ 1114425 w 1673225"/>
                <a:gd name="connsiteY2" fmla="*/ 1895475 h 1898650"/>
                <a:gd name="connsiteX3" fmla="*/ 1219200 w 1673225"/>
                <a:gd name="connsiteY3" fmla="*/ 1739900 h 1898650"/>
                <a:gd name="connsiteX4" fmla="*/ 1216025 w 1673225"/>
                <a:gd name="connsiteY4" fmla="*/ 863600 h 1898650"/>
                <a:gd name="connsiteX5" fmla="*/ 1673225 w 1673225"/>
                <a:gd name="connsiteY5" fmla="*/ 196850 h 1898650"/>
                <a:gd name="connsiteX6" fmla="*/ 1673225 w 1673225"/>
                <a:gd name="connsiteY6" fmla="*/ 3175 h 1898650"/>
                <a:gd name="connsiteX7" fmla="*/ 561975 w 1673225"/>
                <a:gd name="connsiteY7" fmla="*/ 0 h 1898650"/>
                <a:gd name="connsiteX8" fmla="*/ 0 w 1673225"/>
                <a:gd name="connsiteY8" fmla="*/ 806450 h 189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3225" h="1898650">
                  <a:moveTo>
                    <a:pt x="0" y="806450"/>
                  </a:moveTo>
                  <a:cubicBezTo>
                    <a:pt x="1058" y="1170517"/>
                    <a:pt x="2117" y="1534583"/>
                    <a:pt x="3175" y="1898650"/>
                  </a:cubicBezTo>
                  <a:lnTo>
                    <a:pt x="1114425" y="1895475"/>
                  </a:lnTo>
                  <a:lnTo>
                    <a:pt x="1219200" y="1739900"/>
                  </a:lnTo>
                  <a:cubicBezTo>
                    <a:pt x="1218142" y="1447800"/>
                    <a:pt x="1217083" y="1155700"/>
                    <a:pt x="1216025" y="863600"/>
                  </a:cubicBezTo>
                  <a:lnTo>
                    <a:pt x="1673225" y="196850"/>
                  </a:lnTo>
                  <a:lnTo>
                    <a:pt x="1673225" y="3175"/>
                  </a:lnTo>
                  <a:lnTo>
                    <a:pt x="561975" y="0"/>
                  </a:lnTo>
                  <a:lnTo>
                    <a:pt x="0" y="806450"/>
                  </a:lnTo>
                  <a:close/>
                </a:path>
              </a:pathLst>
            </a:custGeom>
            <a:solidFill>
              <a:srgbClr val="5B9BD5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08DF7303-4C0A-8E21-0124-BC0D638382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867" y="6101999"/>
              <a:ext cx="2804689" cy="133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>
              <a:extLst>
                <a:ext uri="{FF2B5EF4-FFF2-40B4-BE49-F238E27FC236}">
                  <a16:creationId xmlns:a16="http://schemas.microsoft.com/office/drawing/2014/main" id="{7CD02F97-274E-10FC-E8CF-52AA816C8D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867" y="6319573"/>
              <a:ext cx="2804689" cy="133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>
              <a:extLst>
                <a:ext uri="{FF2B5EF4-FFF2-40B4-BE49-F238E27FC236}">
                  <a16:creationId xmlns:a16="http://schemas.microsoft.com/office/drawing/2014/main" id="{86A9C6AA-459D-8692-F242-94D731955F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867" y="6105550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>
              <a:extLst>
                <a:ext uri="{FF2B5EF4-FFF2-40B4-BE49-F238E27FC236}">
                  <a16:creationId xmlns:a16="http://schemas.microsoft.com/office/drawing/2014/main" id="{0472EF81-8B05-8847-EE6C-FCC9D36219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6558" y="6111568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>
              <a:extLst>
                <a:ext uri="{FF2B5EF4-FFF2-40B4-BE49-F238E27FC236}">
                  <a16:creationId xmlns:a16="http://schemas.microsoft.com/office/drawing/2014/main" id="{6878588D-B498-2F90-BEFE-F8B95AD1BF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126" y="4870611"/>
              <a:ext cx="271954" cy="83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>
              <a:extLst>
                <a:ext uri="{FF2B5EF4-FFF2-40B4-BE49-F238E27FC236}">
                  <a16:creationId xmlns:a16="http://schemas.microsoft.com/office/drawing/2014/main" id="{8B0608A6-1D9E-213A-B29D-FAE7A17726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5924" y="4885385"/>
              <a:ext cx="0" cy="21210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8DC14BF1-970C-EF2E-DC7A-72A07AC004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5350" y="5087487"/>
              <a:ext cx="843601" cy="122740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29F1FFD3-60FE-08F3-499B-95BA896D42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8991" y="5087486"/>
              <a:ext cx="852380" cy="123383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>
              <a:extLst>
                <a:ext uri="{FF2B5EF4-FFF2-40B4-BE49-F238E27FC236}">
                  <a16:creationId xmlns:a16="http://schemas.microsoft.com/office/drawing/2014/main" id="{880D1A96-735A-8E2A-C17E-0706A1C6C2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6109" y="4885385"/>
              <a:ext cx="560495" cy="82218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2BC57AA0-7960-8408-96EB-7046C0E52A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2988" y="4888479"/>
              <a:ext cx="0" cy="21684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>
              <a:extLst>
                <a:ext uri="{FF2B5EF4-FFF2-40B4-BE49-F238E27FC236}">
                  <a16:creationId xmlns:a16="http://schemas.microsoft.com/office/drawing/2014/main" id="{FACD48E2-B8DB-52F0-5479-B1EE219728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1831" y="5706981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>
              <a:extLst>
                <a:ext uri="{FF2B5EF4-FFF2-40B4-BE49-F238E27FC236}">
                  <a16:creationId xmlns:a16="http://schemas.microsoft.com/office/drawing/2014/main" id="{CF9EDE7B-CCFC-48B2-DE8F-7CFD155F4F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01008" y="5087486"/>
              <a:ext cx="556220" cy="842589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>
              <a:extLst>
                <a:ext uri="{FF2B5EF4-FFF2-40B4-BE49-F238E27FC236}">
                  <a16:creationId xmlns:a16="http://schemas.microsoft.com/office/drawing/2014/main" id="{3851C52D-3D56-961E-3CB7-A7FFF0283E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8180" y="5088283"/>
              <a:ext cx="697744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D08D4AD4-77AD-26BC-C842-5511865B89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7164" y="5702640"/>
              <a:ext cx="0" cy="22416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コネクタ 90">
              <a:extLst>
                <a:ext uri="{FF2B5EF4-FFF2-40B4-BE49-F238E27FC236}">
                  <a16:creationId xmlns:a16="http://schemas.microsoft.com/office/drawing/2014/main" id="{9D3622F0-EE5D-857C-5782-F14E74B222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8180" y="4886169"/>
              <a:ext cx="702348" cy="182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14DC7B29-C3C4-BDE4-BCA6-5FF0AA047E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7164" y="5702640"/>
              <a:ext cx="1434667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2456750C-C6D3-97B7-DDD6-6102759B81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64962" y="5927223"/>
              <a:ext cx="1434667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C096B1C2-0593-ED6D-769D-2FF4BCF084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5132" y="4872336"/>
              <a:ext cx="0" cy="21684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>
              <a:extLst>
                <a:ext uri="{FF2B5EF4-FFF2-40B4-BE49-F238E27FC236}">
                  <a16:creationId xmlns:a16="http://schemas.microsoft.com/office/drawing/2014/main" id="{08EF3454-36DB-27F9-6981-E5A34F0458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05486" y="4878536"/>
              <a:ext cx="843601" cy="122740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>
              <a:extLst>
                <a:ext uri="{FF2B5EF4-FFF2-40B4-BE49-F238E27FC236}">
                  <a16:creationId xmlns:a16="http://schemas.microsoft.com/office/drawing/2014/main" id="{DEA3BC7C-B7EE-883F-C2CD-3AA7E70A04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172" y="4878945"/>
              <a:ext cx="843601" cy="122740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>
              <a:extLst>
                <a:ext uri="{FF2B5EF4-FFF2-40B4-BE49-F238E27FC236}">
                  <a16:creationId xmlns:a16="http://schemas.microsoft.com/office/drawing/2014/main" id="{100E8ECA-0F6E-82F1-ED9C-607FCCD1A40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42124" y="4611764"/>
              <a:ext cx="0" cy="1091039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>
              <a:extLst>
                <a:ext uri="{FF2B5EF4-FFF2-40B4-BE49-F238E27FC236}">
                  <a16:creationId xmlns:a16="http://schemas.microsoft.com/office/drawing/2014/main" id="{97C3BF13-0894-B7A2-BD24-3187C56355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19559" y="4611764"/>
              <a:ext cx="1125472" cy="0"/>
            </a:xfrm>
            <a:prstGeom prst="line">
              <a:avLst/>
            </a:prstGeom>
            <a:ln w="444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>
              <a:extLst>
                <a:ext uri="{FF2B5EF4-FFF2-40B4-BE49-F238E27FC236}">
                  <a16:creationId xmlns:a16="http://schemas.microsoft.com/office/drawing/2014/main" id="{6BF13434-DAB8-ED13-3613-800FB83193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48180" y="3799590"/>
              <a:ext cx="0" cy="1102629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5FBDFDC1-8BDF-BABB-3EAE-5CAF5B351D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43130" y="5539046"/>
              <a:ext cx="105671" cy="16495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>
              <a:extLst>
                <a:ext uri="{FF2B5EF4-FFF2-40B4-BE49-F238E27FC236}">
                  <a16:creationId xmlns:a16="http://schemas.microsoft.com/office/drawing/2014/main" id="{083ECD99-97A2-1DD5-2716-3B8077187E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29693" y="5542169"/>
              <a:ext cx="1125472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>
              <a:extLst>
                <a:ext uri="{FF2B5EF4-FFF2-40B4-BE49-F238E27FC236}">
                  <a16:creationId xmlns:a16="http://schemas.microsoft.com/office/drawing/2014/main" id="{D7605AF2-C08D-6819-E3A7-CBAD7BFC29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5836" y="3795750"/>
              <a:ext cx="560495" cy="82218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>
              <a:extLst>
                <a:ext uri="{FF2B5EF4-FFF2-40B4-BE49-F238E27FC236}">
                  <a16:creationId xmlns:a16="http://schemas.microsoft.com/office/drawing/2014/main" id="{A29F9B34-C024-2434-DF06-99580CCA9B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41500" y="3996710"/>
              <a:ext cx="459754" cy="67709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>
              <a:extLst>
                <a:ext uri="{FF2B5EF4-FFF2-40B4-BE49-F238E27FC236}">
                  <a16:creationId xmlns:a16="http://schemas.microsoft.com/office/drawing/2014/main" id="{C2C89E02-CF94-068B-8E58-82818A2458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44450" y="4667502"/>
              <a:ext cx="567" cy="884457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コネクタ 104">
              <a:extLst>
                <a:ext uri="{FF2B5EF4-FFF2-40B4-BE49-F238E27FC236}">
                  <a16:creationId xmlns:a16="http://schemas.microsoft.com/office/drawing/2014/main" id="{B68A8C11-7395-AE4D-5FBE-04CD9C18C5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5924" y="3136947"/>
              <a:ext cx="0" cy="174798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105">
              <a:extLst>
                <a:ext uri="{FF2B5EF4-FFF2-40B4-BE49-F238E27FC236}">
                  <a16:creationId xmlns:a16="http://schemas.microsoft.com/office/drawing/2014/main" id="{130AEBFD-0784-F36F-F734-CFA3288EC8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1235" y="3136947"/>
              <a:ext cx="12538" cy="174798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>
              <a:extLst>
                <a:ext uri="{FF2B5EF4-FFF2-40B4-BE49-F238E27FC236}">
                  <a16:creationId xmlns:a16="http://schemas.microsoft.com/office/drawing/2014/main" id="{A8E4A9C9-E868-0E99-765C-4244E796A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30311" y="3802580"/>
              <a:ext cx="1426293" cy="199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>
              <a:extLst>
                <a:ext uri="{FF2B5EF4-FFF2-40B4-BE49-F238E27FC236}">
                  <a16:creationId xmlns:a16="http://schemas.microsoft.com/office/drawing/2014/main" id="{E3487437-47A6-7BD4-EE46-3AE84AAC9F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1235" y="3136947"/>
              <a:ext cx="2804689" cy="133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E7644093-70E4-F2F8-4714-C7D6101F1C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5652" y="3805941"/>
              <a:ext cx="0" cy="203597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>
              <a:extLst>
                <a:ext uri="{FF2B5EF4-FFF2-40B4-BE49-F238E27FC236}">
                  <a16:creationId xmlns:a16="http://schemas.microsoft.com/office/drawing/2014/main" id="{504C46C9-0466-71FF-26A6-9CA987F8F0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44258" y="4613167"/>
              <a:ext cx="98917" cy="5725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>
              <a:extLst>
                <a:ext uri="{FF2B5EF4-FFF2-40B4-BE49-F238E27FC236}">
                  <a16:creationId xmlns:a16="http://schemas.microsoft.com/office/drawing/2014/main" id="{160ECECF-878B-0AC2-11C8-0C96DE351B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50678" y="2984777"/>
              <a:ext cx="2804689" cy="133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>
              <a:extLst>
                <a:ext uri="{FF2B5EF4-FFF2-40B4-BE49-F238E27FC236}">
                  <a16:creationId xmlns:a16="http://schemas.microsoft.com/office/drawing/2014/main" id="{C6D14861-5F05-4EFB-3F5E-FFC7FFF3E4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53504" y="2980014"/>
              <a:ext cx="0" cy="174798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>
              <a:extLst>
                <a:ext uri="{FF2B5EF4-FFF2-40B4-BE49-F238E27FC236}">
                  <a16:creationId xmlns:a16="http://schemas.microsoft.com/office/drawing/2014/main" id="{B1D21CFB-4434-7437-3C81-24CE66004C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28844" y="4610150"/>
              <a:ext cx="0" cy="1091039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>
              <a:extLst>
                <a:ext uri="{FF2B5EF4-FFF2-40B4-BE49-F238E27FC236}">
                  <a16:creationId xmlns:a16="http://schemas.microsoft.com/office/drawing/2014/main" id="{CF5AAD2D-C7A2-F4E1-DCCB-DDC9526A8E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45185" y="3805941"/>
              <a:ext cx="548032" cy="80706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>
              <a:extLst>
                <a:ext uri="{FF2B5EF4-FFF2-40B4-BE49-F238E27FC236}">
                  <a16:creationId xmlns:a16="http://schemas.microsoft.com/office/drawing/2014/main" id="{BA815F9E-C72E-67D7-1F5D-A10CFFE02A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27017" y="3798557"/>
              <a:ext cx="0" cy="237223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>
              <a:extLst>
                <a:ext uri="{FF2B5EF4-FFF2-40B4-BE49-F238E27FC236}">
                  <a16:creationId xmlns:a16="http://schemas.microsoft.com/office/drawing/2014/main" id="{CA642C25-1C65-63D2-D26C-0458DB332B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1826" y="5478058"/>
              <a:ext cx="154818" cy="223193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コネクタ 116">
              <a:extLst>
                <a:ext uri="{FF2B5EF4-FFF2-40B4-BE49-F238E27FC236}">
                  <a16:creationId xmlns:a16="http://schemas.microsoft.com/office/drawing/2014/main" id="{5CE12A91-224F-FA9C-5CD5-6EB5E39D4A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6160" y="4723037"/>
              <a:ext cx="105671" cy="16495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>
              <a:extLst>
                <a:ext uri="{FF2B5EF4-FFF2-40B4-BE49-F238E27FC236}">
                  <a16:creationId xmlns:a16="http://schemas.microsoft.com/office/drawing/2014/main" id="{4CE7798E-C649-9AE0-D84C-DC222DC429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6159" y="2977799"/>
              <a:ext cx="105671" cy="16495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>
              <a:extLst>
                <a:ext uri="{FF2B5EF4-FFF2-40B4-BE49-F238E27FC236}">
                  <a16:creationId xmlns:a16="http://schemas.microsoft.com/office/drawing/2014/main" id="{D8130BBD-9DB9-4F98-E5AE-F81D5E467E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646" y="2981731"/>
              <a:ext cx="105671" cy="16495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>
              <a:extLst>
                <a:ext uri="{FF2B5EF4-FFF2-40B4-BE49-F238E27FC236}">
                  <a16:creationId xmlns:a16="http://schemas.microsoft.com/office/drawing/2014/main" id="{A87366AF-1EF6-F656-CA14-57C67E9877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709" y="4702040"/>
              <a:ext cx="105671" cy="164958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>
              <a:extLst>
                <a:ext uri="{FF2B5EF4-FFF2-40B4-BE49-F238E27FC236}">
                  <a16:creationId xmlns:a16="http://schemas.microsoft.com/office/drawing/2014/main" id="{70090F0F-6E99-EE95-8670-1C8A440C05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1017" y="2973664"/>
              <a:ext cx="0" cy="174798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>
              <a:extLst>
                <a:ext uri="{FF2B5EF4-FFF2-40B4-BE49-F238E27FC236}">
                  <a16:creationId xmlns:a16="http://schemas.microsoft.com/office/drawing/2014/main" id="{D895D073-C716-F8E3-2F70-6E4848985C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58376" y="4710990"/>
              <a:ext cx="696190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>
              <a:extLst>
                <a:ext uri="{FF2B5EF4-FFF2-40B4-BE49-F238E27FC236}">
                  <a16:creationId xmlns:a16="http://schemas.microsoft.com/office/drawing/2014/main" id="{433F9F84-4098-F313-99D0-9FC75AEE12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2705" y="4707666"/>
              <a:ext cx="105671" cy="164958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コネクタ 123">
              <a:extLst>
                <a:ext uri="{FF2B5EF4-FFF2-40B4-BE49-F238E27FC236}">
                  <a16:creationId xmlns:a16="http://schemas.microsoft.com/office/drawing/2014/main" id="{2769EA97-A2EA-889F-3E74-1089F7ECCB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54987" y="3648068"/>
              <a:ext cx="0" cy="106589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>
              <a:extLst>
                <a:ext uri="{FF2B5EF4-FFF2-40B4-BE49-F238E27FC236}">
                  <a16:creationId xmlns:a16="http://schemas.microsoft.com/office/drawing/2014/main" id="{D704D755-FFE5-E976-CEFA-31819A4C17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33943" y="3646071"/>
              <a:ext cx="1426293" cy="199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>
              <a:extLst>
                <a:ext uri="{FF2B5EF4-FFF2-40B4-BE49-F238E27FC236}">
                  <a16:creationId xmlns:a16="http://schemas.microsoft.com/office/drawing/2014/main" id="{883ECAD3-B733-B795-8C3E-83173191AB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9493" y="3640898"/>
              <a:ext cx="105671" cy="164958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コネクタ 126">
              <a:extLst>
                <a:ext uri="{FF2B5EF4-FFF2-40B4-BE49-F238E27FC236}">
                  <a16:creationId xmlns:a16="http://schemas.microsoft.com/office/drawing/2014/main" id="{3444EC28-99BD-8469-8CC3-A325F0D7FE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0416" y="3647403"/>
              <a:ext cx="105671" cy="164958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5" name="正方形/長方形 164">
            <a:extLst>
              <a:ext uri="{FF2B5EF4-FFF2-40B4-BE49-F238E27FC236}">
                <a16:creationId xmlns:a16="http://schemas.microsoft.com/office/drawing/2014/main" id="{D3DFB296-2A61-C53E-F5FB-CAA2B98E6725}"/>
              </a:ext>
            </a:extLst>
          </p:cNvPr>
          <p:cNvSpPr/>
          <p:nvPr/>
        </p:nvSpPr>
        <p:spPr>
          <a:xfrm>
            <a:off x="8834034" y="1082693"/>
            <a:ext cx="3071480" cy="228706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正方形/長方形 165">
            <a:extLst>
              <a:ext uri="{FF2B5EF4-FFF2-40B4-BE49-F238E27FC236}">
                <a16:creationId xmlns:a16="http://schemas.microsoft.com/office/drawing/2014/main" id="{D3DFB296-2A61-C53E-F5FB-CAA2B98E6725}"/>
              </a:ext>
            </a:extLst>
          </p:cNvPr>
          <p:cNvSpPr/>
          <p:nvPr/>
        </p:nvSpPr>
        <p:spPr>
          <a:xfrm>
            <a:off x="8834034" y="3937441"/>
            <a:ext cx="3071480" cy="239816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3" name="グループ化 172">
            <a:extLst>
              <a:ext uri="{FF2B5EF4-FFF2-40B4-BE49-F238E27FC236}">
                <a16:creationId xmlns:a16="http://schemas.microsoft.com/office/drawing/2014/main" id="{E82D1027-9668-76E4-A8E1-2C15B7A63247}"/>
              </a:ext>
            </a:extLst>
          </p:cNvPr>
          <p:cNvGrpSpPr/>
          <p:nvPr/>
        </p:nvGrpSpPr>
        <p:grpSpPr>
          <a:xfrm>
            <a:off x="9212871" y="3640898"/>
            <a:ext cx="1833696" cy="1786066"/>
            <a:chOff x="13610528" y="3930836"/>
            <a:chExt cx="1833696" cy="1786066"/>
          </a:xfrm>
        </p:grpSpPr>
        <p:cxnSp>
          <p:nvCxnSpPr>
            <p:cNvPr id="130" name="直線コネクタ 129">
              <a:extLst>
                <a:ext uri="{FF2B5EF4-FFF2-40B4-BE49-F238E27FC236}">
                  <a16:creationId xmlns:a16="http://schemas.microsoft.com/office/drawing/2014/main" id="{3FFC1A98-0EE7-D683-B4E7-68824F26D627}"/>
                </a:ext>
              </a:extLst>
            </p:cNvPr>
            <p:cNvCxnSpPr>
              <a:cxnSpLocks/>
              <a:stCxn id="140" idx="1"/>
              <a:endCxn id="140" idx="0"/>
            </p:cNvCxnSpPr>
            <p:nvPr/>
          </p:nvCxnSpPr>
          <p:spPr>
            <a:xfrm flipV="1">
              <a:off x="14402485" y="4364117"/>
              <a:ext cx="1036960" cy="244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コネクタ 131">
              <a:extLst>
                <a:ext uri="{FF2B5EF4-FFF2-40B4-BE49-F238E27FC236}">
                  <a16:creationId xmlns:a16="http://schemas.microsoft.com/office/drawing/2014/main" id="{1CC238F8-D6A3-F8FF-F1C9-F7654586F080}"/>
                </a:ext>
              </a:extLst>
            </p:cNvPr>
            <p:cNvCxnSpPr>
              <a:cxnSpLocks/>
              <a:stCxn id="139" idx="3"/>
            </p:cNvCxnSpPr>
            <p:nvPr/>
          </p:nvCxnSpPr>
          <p:spPr>
            <a:xfrm flipH="1" flipV="1">
              <a:off x="14390796" y="4667502"/>
              <a:ext cx="646616" cy="63366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コネクタ 132">
              <a:extLst>
                <a:ext uri="{FF2B5EF4-FFF2-40B4-BE49-F238E27FC236}">
                  <a16:creationId xmlns:a16="http://schemas.microsoft.com/office/drawing/2014/main" id="{40CE57A7-A3F2-738B-81DC-63197D3AE088}"/>
                </a:ext>
              </a:extLst>
            </p:cNvPr>
            <p:cNvCxnSpPr>
              <a:cxnSpLocks/>
              <a:endCxn id="140" idx="4"/>
            </p:cNvCxnSpPr>
            <p:nvPr/>
          </p:nvCxnSpPr>
          <p:spPr>
            <a:xfrm flipV="1">
              <a:off x="15040916" y="5305504"/>
              <a:ext cx="403307" cy="159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線コネクタ 136">
              <a:extLst>
                <a:ext uri="{FF2B5EF4-FFF2-40B4-BE49-F238E27FC236}">
                  <a16:creationId xmlns:a16="http://schemas.microsoft.com/office/drawing/2014/main" id="{70AB48E6-A3C9-5201-A231-34059A99E7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400087" y="4541044"/>
              <a:ext cx="0" cy="13287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フリーフォーム: 図形 475">
              <a:extLst>
                <a:ext uri="{FF2B5EF4-FFF2-40B4-BE49-F238E27FC236}">
                  <a16:creationId xmlns:a16="http://schemas.microsoft.com/office/drawing/2014/main" id="{EFCE46CD-9D1F-4C78-E84A-E8F938F0E242}"/>
                </a:ext>
              </a:extLst>
            </p:cNvPr>
            <p:cNvSpPr/>
            <p:nvPr/>
          </p:nvSpPr>
          <p:spPr>
            <a:xfrm flipH="1">
              <a:off x="14397706" y="4364117"/>
              <a:ext cx="1046518" cy="941387"/>
            </a:xfrm>
            <a:custGeom>
              <a:avLst/>
              <a:gdLst>
                <a:gd name="connsiteX0" fmla="*/ 6350 w 1390650"/>
                <a:gd name="connsiteY0" fmla="*/ 0 h 1222375"/>
                <a:gd name="connsiteX1" fmla="*/ 1384300 w 1390650"/>
                <a:gd name="connsiteY1" fmla="*/ 3175 h 1222375"/>
                <a:gd name="connsiteX2" fmla="*/ 1390650 w 1390650"/>
                <a:gd name="connsiteY2" fmla="*/ 384175 h 1222375"/>
                <a:gd name="connsiteX3" fmla="*/ 552450 w 1390650"/>
                <a:gd name="connsiteY3" fmla="*/ 1222375 h 1222375"/>
                <a:gd name="connsiteX4" fmla="*/ 0 w 1390650"/>
                <a:gd name="connsiteY4" fmla="*/ 1222375 h 1222375"/>
                <a:gd name="connsiteX5" fmla="*/ 6350 w 1390650"/>
                <a:gd name="connsiteY5" fmla="*/ 0 h 122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0650" h="1222375">
                  <a:moveTo>
                    <a:pt x="6350" y="0"/>
                  </a:moveTo>
                  <a:lnTo>
                    <a:pt x="1384300" y="3175"/>
                  </a:lnTo>
                  <a:lnTo>
                    <a:pt x="1390650" y="384175"/>
                  </a:lnTo>
                  <a:lnTo>
                    <a:pt x="552450" y="1222375"/>
                  </a:lnTo>
                  <a:lnTo>
                    <a:pt x="0" y="1222375"/>
                  </a:lnTo>
                  <a:cubicBezTo>
                    <a:pt x="2117" y="814917"/>
                    <a:pt x="4233" y="407458"/>
                    <a:pt x="6350" y="0"/>
                  </a:cubicBezTo>
                  <a:close/>
                </a:path>
              </a:pathLst>
            </a:custGeom>
            <a:solidFill>
              <a:srgbClr val="4472C4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31" name="直線コネクタ 130">
              <a:extLst>
                <a:ext uri="{FF2B5EF4-FFF2-40B4-BE49-F238E27FC236}">
                  <a16:creationId xmlns:a16="http://schemas.microsoft.com/office/drawing/2014/main" id="{23B2D426-D612-8377-DA25-87FA432EC3F5}"/>
                </a:ext>
              </a:extLst>
            </p:cNvPr>
            <p:cNvCxnSpPr>
              <a:cxnSpLocks/>
              <a:stCxn id="139" idx="4"/>
            </p:cNvCxnSpPr>
            <p:nvPr/>
          </p:nvCxnSpPr>
          <p:spPr>
            <a:xfrm rot="16200000" flipV="1">
              <a:off x="14831181" y="5510672"/>
              <a:ext cx="411768" cy="691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コネクタ 134">
              <a:extLst>
                <a:ext uri="{FF2B5EF4-FFF2-40B4-BE49-F238E27FC236}">
                  <a16:creationId xmlns:a16="http://schemas.microsoft.com/office/drawing/2014/main" id="{1842AC26-41B0-A8B3-D7FD-4224AC74DE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393707" y="4667503"/>
              <a:ext cx="646681" cy="637631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線コネクタ 135">
              <a:extLst>
                <a:ext uri="{FF2B5EF4-FFF2-40B4-BE49-F238E27FC236}">
                  <a16:creationId xmlns:a16="http://schemas.microsoft.com/office/drawing/2014/main" id="{15E35485-DBE0-D7DD-7863-14B71A3FBC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82640" y="4675146"/>
              <a:ext cx="216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フリーフォーム: 図形 474">
              <a:extLst>
                <a:ext uri="{FF2B5EF4-FFF2-40B4-BE49-F238E27FC236}">
                  <a16:creationId xmlns:a16="http://schemas.microsoft.com/office/drawing/2014/main" id="{6BF58929-181E-4304-BA52-1C11EE6F6E46}"/>
                </a:ext>
              </a:extLst>
            </p:cNvPr>
            <p:cNvSpPr/>
            <p:nvPr/>
          </p:nvSpPr>
          <p:spPr>
            <a:xfrm rot="16200000">
              <a:off x="14043459" y="4722949"/>
              <a:ext cx="1046518" cy="941387"/>
            </a:xfrm>
            <a:custGeom>
              <a:avLst/>
              <a:gdLst>
                <a:gd name="connsiteX0" fmla="*/ 6350 w 1390650"/>
                <a:gd name="connsiteY0" fmla="*/ 0 h 1222375"/>
                <a:gd name="connsiteX1" fmla="*/ 1384300 w 1390650"/>
                <a:gd name="connsiteY1" fmla="*/ 3175 h 1222375"/>
                <a:gd name="connsiteX2" fmla="*/ 1390650 w 1390650"/>
                <a:gd name="connsiteY2" fmla="*/ 384175 h 1222375"/>
                <a:gd name="connsiteX3" fmla="*/ 552450 w 1390650"/>
                <a:gd name="connsiteY3" fmla="*/ 1222375 h 1222375"/>
                <a:gd name="connsiteX4" fmla="*/ 0 w 1390650"/>
                <a:gd name="connsiteY4" fmla="*/ 1222375 h 1222375"/>
                <a:gd name="connsiteX5" fmla="*/ 6350 w 1390650"/>
                <a:gd name="connsiteY5" fmla="*/ 0 h 122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0650" h="1222375">
                  <a:moveTo>
                    <a:pt x="6350" y="0"/>
                  </a:moveTo>
                  <a:lnTo>
                    <a:pt x="1384300" y="3175"/>
                  </a:lnTo>
                  <a:lnTo>
                    <a:pt x="1390650" y="384175"/>
                  </a:lnTo>
                  <a:lnTo>
                    <a:pt x="552450" y="1222375"/>
                  </a:lnTo>
                  <a:lnTo>
                    <a:pt x="0" y="1222375"/>
                  </a:lnTo>
                  <a:cubicBezTo>
                    <a:pt x="2117" y="814917"/>
                    <a:pt x="4233" y="407458"/>
                    <a:pt x="6350" y="0"/>
                  </a:cubicBezTo>
                  <a:close/>
                </a:path>
              </a:pathLst>
            </a:custGeom>
            <a:solidFill>
              <a:srgbClr val="4472C4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1" name="テキスト ボックス 140">
              <a:extLst>
                <a:ext uri="{FF2B5EF4-FFF2-40B4-BE49-F238E27FC236}">
                  <a16:creationId xmlns:a16="http://schemas.microsoft.com/office/drawing/2014/main" id="{CE76EF52-5234-ECAC-3A80-E537BB769920}"/>
                </a:ext>
              </a:extLst>
            </p:cNvPr>
            <p:cNvSpPr txBox="1"/>
            <p:nvPr/>
          </p:nvSpPr>
          <p:spPr>
            <a:xfrm>
              <a:off x="14014264" y="4874494"/>
              <a:ext cx="9222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45°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円弧 148">
              <a:extLst>
                <a:ext uri="{FF2B5EF4-FFF2-40B4-BE49-F238E27FC236}">
                  <a16:creationId xmlns:a16="http://schemas.microsoft.com/office/drawing/2014/main" id="{497121C9-4996-633A-826F-FA702A7D3C7B}"/>
                </a:ext>
              </a:extLst>
            </p:cNvPr>
            <p:cNvSpPr/>
            <p:nvPr/>
          </p:nvSpPr>
          <p:spPr>
            <a:xfrm rot="16200000" flipH="1">
              <a:off x="13621788" y="3919576"/>
              <a:ext cx="963369" cy="985889"/>
            </a:xfrm>
            <a:prstGeom prst="arc">
              <a:avLst>
                <a:gd name="adj1" fmla="val 21575322"/>
                <a:gd name="adj2" fmla="val 2832813"/>
              </a:avLst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61" name="直線コネクタ 160">
              <a:extLst>
                <a:ext uri="{FF2B5EF4-FFF2-40B4-BE49-F238E27FC236}">
                  <a16:creationId xmlns:a16="http://schemas.microsoft.com/office/drawing/2014/main" id="{35145CB2-73FC-0ABC-E0A2-218C1E6D6C95}"/>
                </a:ext>
              </a:extLst>
            </p:cNvPr>
            <p:cNvCxnSpPr>
              <a:cxnSpLocks/>
              <a:stCxn id="139" idx="0"/>
              <a:endCxn id="139" idx="1"/>
            </p:cNvCxnSpPr>
            <p:nvPr/>
          </p:nvCxnSpPr>
          <p:spPr>
            <a:xfrm flipV="1">
              <a:off x="14096025" y="4675163"/>
              <a:ext cx="2445" cy="103696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アーチ 168">
              <a:extLst>
                <a:ext uri="{FF2B5EF4-FFF2-40B4-BE49-F238E27FC236}">
                  <a16:creationId xmlns:a16="http://schemas.microsoft.com/office/drawing/2014/main" id="{8C786366-D2B4-FEC9-3356-9963C31302C8}"/>
                </a:ext>
              </a:extLst>
            </p:cNvPr>
            <p:cNvSpPr/>
            <p:nvPr/>
          </p:nvSpPr>
          <p:spPr>
            <a:xfrm rot="16200000">
              <a:off x="14090509" y="4375554"/>
              <a:ext cx="612000" cy="595017"/>
            </a:xfrm>
            <a:prstGeom prst="blockArc">
              <a:avLst>
                <a:gd name="adj1" fmla="val 16189846"/>
                <a:gd name="adj2" fmla="val 0"/>
                <a:gd name="adj3" fmla="val 28113"/>
              </a:avLst>
            </a:prstGeom>
            <a:solidFill>
              <a:srgbClr val="00B0F0">
                <a:alpha val="5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29" name="スライド番号プレースホルダー 128">
            <a:extLst>
              <a:ext uri="{FF2B5EF4-FFF2-40B4-BE49-F238E27FC236}">
                <a16:creationId xmlns:a16="http://schemas.microsoft.com/office/drawing/2014/main" id="{FD5EDEB1-CDD3-3ABC-6F26-083B77E0B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126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/>
      <p:bldP spid="165" grpId="1" animBg="1"/>
      <p:bldP spid="1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1767" y="186304"/>
            <a:ext cx="10515600" cy="865798"/>
          </a:xfrm>
        </p:spPr>
        <p:txBody>
          <a:bodyPr/>
          <a:lstStyle/>
          <a:p>
            <a:r>
              <a:rPr lang="en-US" altLang="ja-JP" dirty="0"/>
              <a:t>Benefits: </a:t>
            </a:r>
            <a:r>
              <a:rPr lang="en-US" altLang="ja-JP" b="1" dirty="0"/>
              <a:t>F</a:t>
            </a:r>
            <a:r>
              <a:rPr kumimoji="1" lang="en-US" altLang="ja-JP" b="1" dirty="0"/>
              <a:t>abricatable 90</a:t>
            </a:r>
            <a:r>
              <a:rPr lang="en-US" altLang="ja-JP" b="1" dirty="0"/>
              <a:t>˚ pop-ups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1285" y="4892094"/>
            <a:ext cx="11835217" cy="17733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>
                <a:solidFill>
                  <a:srgbClr val="00FF00"/>
                </a:solidFill>
              </a:rPr>
              <a:t>✔</a:t>
            </a:r>
            <a:r>
              <a:rPr lang="ja-JP" altLang="en-US" sz="2400" dirty="0"/>
              <a:t> </a:t>
            </a:r>
            <a:r>
              <a:rPr lang="en-US" altLang="ja-JP" sz="2400" dirty="0"/>
              <a:t>Using flexible material (TPU), the fold works without complicated structure </a:t>
            </a:r>
          </a:p>
          <a:p>
            <a:pPr marL="0" indent="0">
              <a:buNone/>
            </a:pPr>
            <a:r>
              <a:rPr lang="ja-JP" altLang="en-US" sz="2400" dirty="0">
                <a:solidFill>
                  <a:srgbClr val="00FF00"/>
                </a:solidFill>
              </a:rPr>
              <a:t>✔</a:t>
            </a:r>
            <a:r>
              <a:rPr lang="ja-JP" altLang="en-US" sz="2400" dirty="0"/>
              <a:t> </a:t>
            </a:r>
            <a:r>
              <a:rPr lang="en-US" altLang="ja-JP" sz="2400" dirty="0"/>
              <a:t>The pop-ups contain the necessary cuts &amp; folds, no assembly process is required</a:t>
            </a:r>
          </a:p>
          <a:p>
            <a:pPr marL="0" indent="0">
              <a:buNone/>
            </a:pPr>
            <a:r>
              <a:rPr lang="ja-JP" altLang="en-US" sz="2400" dirty="0">
                <a:solidFill>
                  <a:srgbClr val="00FF00"/>
                </a:solidFill>
              </a:rPr>
              <a:t>✔</a:t>
            </a:r>
            <a:r>
              <a:rPr lang="ja-JP" altLang="en-US" sz="2400" dirty="0"/>
              <a:t> </a:t>
            </a:r>
            <a:r>
              <a:rPr lang="en-US" altLang="ja-JP" sz="2400" dirty="0"/>
              <a:t>It is possible to modify the shape of each patch to represent various curved shapes</a:t>
            </a:r>
          </a:p>
        </p:txBody>
      </p:sp>
      <p:grpSp>
        <p:nvGrpSpPr>
          <p:cNvPr id="210" name="グループ化 209">
            <a:extLst>
              <a:ext uri="{FF2B5EF4-FFF2-40B4-BE49-F238E27FC236}">
                <a16:creationId xmlns:a16="http://schemas.microsoft.com/office/drawing/2014/main" id="{35D8F30F-D5BE-32F9-6DDB-3A93A19E8B54}"/>
              </a:ext>
            </a:extLst>
          </p:cNvPr>
          <p:cNvGrpSpPr/>
          <p:nvPr/>
        </p:nvGrpSpPr>
        <p:grpSpPr>
          <a:xfrm>
            <a:off x="314160" y="1352550"/>
            <a:ext cx="11563680" cy="3267309"/>
            <a:chOff x="471767" y="1352550"/>
            <a:chExt cx="11563680" cy="3267309"/>
          </a:xfrm>
        </p:grpSpPr>
        <p:pic>
          <p:nvPicPr>
            <p:cNvPr id="137" name="図 136" descr="屋内, 写真, テーブル, レゴ が含まれている画像&#10;&#10;自動的に生成された説明">
              <a:extLst>
                <a:ext uri="{FF2B5EF4-FFF2-40B4-BE49-F238E27FC236}">
                  <a16:creationId xmlns:a16="http://schemas.microsoft.com/office/drawing/2014/main" id="{D0B93F0D-B612-13BE-613F-D407D69C0A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88" t="11520" r="2708" b="25692"/>
            <a:stretch/>
          </p:blipFill>
          <p:spPr>
            <a:xfrm>
              <a:off x="8335355" y="1352550"/>
              <a:ext cx="3700092" cy="3267309"/>
            </a:xfrm>
            <a:prstGeom prst="rect">
              <a:avLst/>
            </a:prstGeom>
          </p:spPr>
        </p:pic>
        <p:pic>
          <p:nvPicPr>
            <p:cNvPr id="140" name="図 139" descr="グラフ&#10;&#10;中程度の精度で自動的に生成された説明">
              <a:extLst>
                <a:ext uri="{FF2B5EF4-FFF2-40B4-BE49-F238E27FC236}">
                  <a16:creationId xmlns:a16="http://schemas.microsoft.com/office/drawing/2014/main" id="{5D816BA3-85D5-7A5A-63B4-548BFF95C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88" t="11520" r="2708" b="25692"/>
            <a:stretch/>
          </p:blipFill>
          <p:spPr>
            <a:xfrm>
              <a:off x="4403561" y="1352550"/>
              <a:ext cx="3700092" cy="3267309"/>
            </a:xfrm>
            <a:prstGeom prst="rect">
              <a:avLst/>
            </a:prstGeom>
          </p:spPr>
        </p:pic>
        <p:pic>
          <p:nvPicPr>
            <p:cNvPr id="209" name="図 208" descr="パソコンの画面&#10;&#10;中程度の精度で自動的に生成された説明">
              <a:extLst>
                <a:ext uri="{FF2B5EF4-FFF2-40B4-BE49-F238E27FC236}">
                  <a16:creationId xmlns:a16="http://schemas.microsoft.com/office/drawing/2014/main" id="{5E5F9ABD-7BD0-B0A3-99BF-A15F65945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88" t="12033" r="2708" b="25692"/>
            <a:stretch/>
          </p:blipFill>
          <p:spPr>
            <a:xfrm>
              <a:off x="471767" y="1379220"/>
              <a:ext cx="3700092" cy="3240639"/>
            </a:xfrm>
            <a:prstGeom prst="rect">
              <a:avLst/>
            </a:prstGeom>
          </p:spPr>
        </p:pic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162580F-FD70-086D-EF44-73A030CC6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9039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1095" y="942203"/>
            <a:ext cx="10515600" cy="467640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kumimoji="1" lang="en-US" altLang="ja-JP" sz="3200" b="1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altLang="ja-JP" sz="3200" b="1" dirty="0">
                <a:solidFill>
                  <a:schemeClr val="bg1">
                    <a:lumMod val="65000"/>
                  </a:schemeClr>
                </a:solidFill>
              </a:rPr>
              <a:t>Fabricatable 90˚</a:t>
            </a:r>
            <a:r>
              <a:rPr lang="ja-JP" altLang="en-US" sz="3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ja-JP" sz="3200" b="1" dirty="0">
                <a:solidFill>
                  <a:schemeClr val="bg1">
                    <a:lumMod val="65000"/>
                  </a:schemeClr>
                </a:solidFill>
              </a:rPr>
              <a:t>pop-ups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altLang="ja-JP" sz="3200" b="1" dirty="0"/>
              <a:t>Interactive Modeling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altLang="ja-JP" sz="3200" b="1" dirty="0">
                <a:solidFill>
                  <a:schemeClr val="bg1">
                    <a:lumMod val="65000"/>
                  </a:schemeClr>
                </a:solidFill>
              </a:rPr>
              <a:t>Automatic Transformation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altLang="ja-JP" sz="3200" b="1" dirty="0">
                <a:solidFill>
                  <a:schemeClr val="bg1">
                    <a:lumMod val="65000"/>
                  </a:schemeClr>
                </a:solidFill>
              </a:rPr>
              <a:t>Results </a:t>
            </a:r>
            <a:endParaRPr lang="ja-JP" altLang="en-US" sz="3200" b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endParaRPr kumimoji="1" lang="ja-JP" altLang="en-US" sz="3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0264190-3749-B14F-FE57-14D88BF68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6553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Demo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EA9386F-88E4-D3FC-1C42-48216B2C6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4334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1095" y="942203"/>
            <a:ext cx="10515600" cy="467640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kumimoji="1" lang="en-US" altLang="ja-JP" sz="3200" b="1" i="1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altLang="ja-JP" sz="3200" b="1" i="1" dirty="0">
                <a:solidFill>
                  <a:schemeClr val="bg1">
                    <a:lumMod val="65000"/>
                  </a:schemeClr>
                </a:solidFill>
              </a:rPr>
              <a:t>Fabricatable 90˚</a:t>
            </a:r>
            <a:r>
              <a:rPr lang="ja-JP" altLang="en-US" sz="3200" b="1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ja-JP" sz="3200" b="1" i="1" dirty="0">
                <a:solidFill>
                  <a:schemeClr val="bg1">
                    <a:lumMod val="65000"/>
                  </a:schemeClr>
                </a:solidFill>
              </a:rPr>
              <a:t>pop-ups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altLang="ja-JP" sz="3200" b="1" i="1" dirty="0">
                <a:solidFill>
                  <a:schemeClr val="bg1">
                    <a:lumMod val="65000"/>
                  </a:schemeClr>
                </a:solidFill>
              </a:rPr>
              <a:t>Interactive Modeling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altLang="ja-JP" sz="3200" b="1" i="1" dirty="0"/>
              <a:t>Automatic Transformation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altLang="ja-JP" sz="3200" b="1" i="1" dirty="0">
                <a:solidFill>
                  <a:schemeClr val="bg1">
                    <a:lumMod val="65000"/>
                  </a:schemeClr>
                </a:solidFill>
              </a:rPr>
              <a:t>Results </a:t>
            </a:r>
            <a:endParaRPr lang="ja-JP" altLang="en-US" sz="3200" b="1" i="1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endParaRPr kumimoji="1" lang="ja-JP" altLang="en-US" sz="32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ED97A49-FD16-3C35-D434-DF64CBAE4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2796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37D22F18-1BC7-A70E-B015-B212CF93AB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5" t="8083" r="10413" b="31150"/>
          <a:stretch/>
        </p:blipFill>
        <p:spPr>
          <a:xfrm>
            <a:off x="6156857" y="3702772"/>
            <a:ext cx="1074961" cy="1704301"/>
          </a:xfrm>
          <a:prstGeom prst="rect">
            <a:avLst/>
          </a:prstGeom>
        </p:spPr>
      </p:pic>
      <p:pic>
        <p:nvPicPr>
          <p:cNvPr id="23" name="図 2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5C3D37DC-9D86-B022-C053-4043E27EAC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6" t="8083" r="10413" b="31150"/>
          <a:stretch/>
        </p:blipFill>
        <p:spPr>
          <a:xfrm>
            <a:off x="5055753" y="3700735"/>
            <a:ext cx="1074961" cy="1704302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E1788B6-5984-995E-565A-B8D1FEEF970A}"/>
              </a:ext>
            </a:extLst>
          </p:cNvPr>
          <p:cNvGrpSpPr>
            <a:grpSpLocks noChangeAspect="1"/>
          </p:cNvGrpSpPr>
          <p:nvPr/>
        </p:nvGrpSpPr>
        <p:grpSpPr>
          <a:xfrm>
            <a:off x="626323" y="1618781"/>
            <a:ext cx="10896467" cy="4772945"/>
            <a:chOff x="-48413" y="1285875"/>
            <a:chExt cx="12300834" cy="5388096"/>
          </a:xfrm>
        </p:grpSpPr>
        <p:pic>
          <p:nvPicPr>
            <p:cNvPr id="7" name="図 6" descr="屋内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7B975FDC-8D7E-B87E-A94A-4D425ED3F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41" t="11150" r="3669" b="25296"/>
            <a:stretch/>
          </p:blipFill>
          <p:spPr>
            <a:xfrm>
              <a:off x="2358092" y="1311653"/>
              <a:ext cx="2138189" cy="2110421"/>
            </a:xfrm>
            <a:prstGeom prst="rect">
              <a:avLst/>
            </a:prstGeom>
          </p:spPr>
        </p:pic>
        <p:pic>
          <p:nvPicPr>
            <p:cNvPr id="8" name="図 7" descr="グラフ&#10;&#10;自動的に生成された説明">
              <a:extLst>
                <a:ext uri="{FF2B5EF4-FFF2-40B4-BE49-F238E27FC236}">
                  <a16:creationId xmlns:a16="http://schemas.microsoft.com/office/drawing/2014/main" id="{EC7FB552-BD1A-E77F-0857-04634DBEB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10" t="11150" r="11790" b="25296"/>
            <a:stretch/>
          </p:blipFill>
          <p:spPr>
            <a:xfrm>
              <a:off x="2783030" y="3618600"/>
              <a:ext cx="1282005" cy="2011218"/>
            </a:xfrm>
            <a:prstGeom prst="rect">
              <a:avLst/>
            </a:prstGeom>
          </p:spPr>
        </p:pic>
        <p:pic>
          <p:nvPicPr>
            <p:cNvPr id="9" name="図 8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F978D789-E835-221E-FD73-681ADD5EB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32" t="11150" r="11790" b="25296"/>
            <a:stretch/>
          </p:blipFill>
          <p:spPr>
            <a:xfrm>
              <a:off x="8287912" y="3598049"/>
              <a:ext cx="1261422" cy="2011219"/>
            </a:xfrm>
            <a:prstGeom prst="rect">
              <a:avLst/>
            </a:prstGeom>
          </p:spPr>
        </p:pic>
        <p:pic>
          <p:nvPicPr>
            <p:cNvPr id="10" name="図 9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DE8C9F16-C4E5-F26B-EBE8-6FD5C80FE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83" t="17987" r="3749" b="30570"/>
            <a:stretch/>
          </p:blipFill>
          <p:spPr>
            <a:xfrm>
              <a:off x="7882799" y="5065045"/>
              <a:ext cx="926221" cy="645051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50B4D9AF-A92D-58CE-723D-2223D9A20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41" t="11150" r="3669" b="25296"/>
            <a:stretch/>
          </p:blipFill>
          <p:spPr>
            <a:xfrm>
              <a:off x="7701532" y="1285875"/>
              <a:ext cx="2138190" cy="2110421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A191CCD6-55F1-F846-B46A-4619CFF0D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41" t="11150" r="3670" b="25296"/>
            <a:stretch/>
          </p:blipFill>
          <p:spPr>
            <a:xfrm>
              <a:off x="5163054" y="1311653"/>
              <a:ext cx="2138190" cy="2110421"/>
            </a:xfrm>
            <a:prstGeom prst="rect">
              <a:avLst/>
            </a:prstGeom>
          </p:spPr>
        </p:pic>
        <p:pic>
          <p:nvPicPr>
            <p:cNvPr id="13" name="図 12" descr="グラフ&#10;&#10;自動的に生成された説明">
              <a:extLst>
                <a:ext uri="{FF2B5EF4-FFF2-40B4-BE49-F238E27FC236}">
                  <a16:creationId xmlns:a16="http://schemas.microsoft.com/office/drawing/2014/main" id="{C7C540EB-3961-9BAC-F941-8A2BCF60CB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6" t="11150" r="58281" b="4531"/>
            <a:stretch/>
          </p:blipFill>
          <p:spPr>
            <a:xfrm>
              <a:off x="449055" y="3603419"/>
              <a:ext cx="1252319" cy="2013361"/>
            </a:xfrm>
            <a:prstGeom prst="rect">
              <a:avLst/>
            </a:prstGeom>
          </p:spPr>
        </p:pic>
        <p:pic>
          <p:nvPicPr>
            <p:cNvPr id="14" name="図 13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72FC8B52-ABCE-B708-89A0-0774BC636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68" t="17209" r="3365" b="34708"/>
            <a:stretch/>
          </p:blipFill>
          <p:spPr>
            <a:xfrm>
              <a:off x="2358092" y="5089892"/>
              <a:ext cx="980542" cy="638278"/>
            </a:xfrm>
            <a:prstGeom prst="rect">
              <a:avLst/>
            </a:prstGeom>
          </p:spPr>
        </p:pic>
        <p:pic>
          <p:nvPicPr>
            <p:cNvPr id="15" name="図 14" descr="屋内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CA252131-93BA-1923-BAD8-3C1E7F790D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1" t="11150" r="47248" b="4531"/>
            <a:stretch/>
          </p:blipFill>
          <p:spPr>
            <a:xfrm>
              <a:off x="1" y="1356620"/>
              <a:ext cx="2153456" cy="2140484"/>
            </a:xfrm>
            <a:prstGeom prst="rect">
              <a:avLst/>
            </a:prstGeom>
          </p:spPr>
        </p:pic>
        <p:pic>
          <p:nvPicPr>
            <p:cNvPr id="17" name="図 16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8ABBD1AC-A400-9645-DD51-58AEC6C52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09" t="18498" r="53419" b="35659"/>
            <a:stretch/>
          </p:blipFill>
          <p:spPr>
            <a:xfrm>
              <a:off x="98566" y="5080366"/>
              <a:ext cx="983916" cy="671304"/>
            </a:xfrm>
            <a:prstGeom prst="rect">
              <a:avLst/>
            </a:prstGeom>
          </p:spPr>
        </p:pic>
        <p:pic>
          <p:nvPicPr>
            <p:cNvPr id="18" name="図 17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12CCB0DB-34AA-FAFF-5EAA-6C239595E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50" t="37562" r="21788" b="49796"/>
            <a:stretch/>
          </p:blipFill>
          <p:spPr>
            <a:xfrm>
              <a:off x="5969150" y="5090822"/>
              <a:ext cx="926221" cy="645051"/>
            </a:xfrm>
            <a:prstGeom prst="rect">
              <a:avLst/>
            </a:prstGeom>
          </p:spPr>
        </p:pic>
        <p:pic>
          <p:nvPicPr>
            <p:cNvPr id="19" name="図 18" descr="コンピューターの画面のスクリーンショット&#10;&#10;自動的に生成された説明">
              <a:extLst>
                <a:ext uri="{FF2B5EF4-FFF2-40B4-BE49-F238E27FC236}">
                  <a16:creationId xmlns:a16="http://schemas.microsoft.com/office/drawing/2014/main" id="{662C6B32-C99A-EFED-D711-7553E987B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00" t="18295" r="33272" b="77662"/>
            <a:stretch/>
          </p:blipFill>
          <p:spPr>
            <a:xfrm>
              <a:off x="4696448" y="5090822"/>
              <a:ext cx="941883" cy="645051"/>
            </a:xfrm>
            <a:prstGeom prst="rect">
              <a:avLst/>
            </a:prstGeom>
          </p:spPr>
        </p:pic>
        <p:pic>
          <p:nvPicPr>
            <p:cNvPr id="20" name="図 19" descr="文字の書かれた紙&#10;&#10;中程度の精度で自動的に生成された説明">
              <a:extLst>
                <a:ext uri="{FF2B5EF4-FFF2-40B4-BE49-F238E27FC236}">
                  <a16:creationId xmlns:a16="http://schemas.microsoft.com/office/drawing/2014/main" id="{BEEEE9FD-AE37-72CB-A913-4389B86FD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0" t="11647" r="24493" b="9464"/>
            <a:stretch/>
          </p:blipFill>
          <p:spPr>
            <a:xfrm>
              <a:off x="10076401" y="1311653"/>
              <a:ext cx="2089036" cy="1883540"/>
            </a:xfrm>
            <a:prstGeom prst="rect">
              <a:avLst/>
            </a:prstGeom>
          </p:spPr>
        </p:pic>
        <p:pic>
          <p:nvPicPr>
            <p:cNvPr id="21" name="図 20" descr="文字と絵が描かれた絵&#10;&#10;低い精度で自動的に生成された説明">
              <a:extLst>
                <a:ext uri="{FF2B5EF4-FFF2-40B4-BE49-F238E27FC236}">
                  <a16:creationId xmlns:a16="http://schemas.microsoft.com/office/drawing/2014/main" id="{4CA1737B-DD0D-7017-7A10-6E4143796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0" t="16870" r="24493" b="566"/>
            <a:stretch/>
          </p:blipFill>
          <p:spPr>
            <a:xfrm>
              <a:off x="10076401" y="3626453"/>
              <a:ext cx="2089036" cy="1971302"/>
            </a:xfrm>
            <a:prstGeom prst="rect">
              <a:avLst/>
            </a:prstGeom>
          </p:spPr>
        </p:pic>
        <p:pic>
          <p:nvPicPr>
            <p:cNvPr id="22" name="図 21" descr="コンピューターのスクリーンショット&#10;&#10;自動的に生成された説明">
              <a:extLst>
                <a:ext uri="{FF2B5EF4-FFF2-40B4-BE49-F238E27FC236}">
                  <a16:creationId xmlns:a16="http://schemas.microsoft.com/office/drawing/2014/main" id="{9CE74CC9-8CE9-5DC1-4A78-9BA681CCBC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14" t="11161" r="43769" b="70291"/>
            <a:stretch/>
          </p:blipFill>
          <p:spPr>
            <a:xfrm>
              <a:off x="41945" y="2743814"/>
              <a:ext cx="768027" cy="753290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894825F-2E0D-86E9-8651-02F6AB61FBE7}"/>
                </a:ext>
              </a:extLst>
            </p:cNvPr>
            <p:cNvSpPr txBox="1"/>
            <p:nvPr/>
          </p:nvSpPr>
          <p:spPr>
            <a:xfrm>
              <a:off x="7415097" y="5707115"/>
              <a:ext cx="2415959" cy="857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Transforming patches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7A43317B-FB04-22B5-71D3-358FB1320DA1}"/>
                </a:ext>
              </a:extLst>
            </p:cNvPr>
            <p:cNvSpPr txBox="1"/>
            <p:nvPr/>
          </p:nvSpPr>
          <p:spPr>
            <a:xfrm>
              <a:off x="4964498" y="5735873"/>
              <a:ext cx="2263003" cy="857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Trimming outlines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EB40D24-D434-0B3B-63BF-B1DD20798455}"/>
                </a:ext>
              </a:extLst>
            </p:cNvPr>
            <p:cNvSpPr txBox="1"/>
            <p:nvPr/>
          </p:nvSpPr>
          <p:spPr>
            <a:xfrm>
              <a:off x="-48413" y="5707115"/>
              <a:ext cx="2190897" cy="938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Input: </a:t>
              </a:r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Pop-up &amp; model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5C4B88D0-D0DA-8311-4413-A76A75B81B31}"/>
                </a:ext>
              </a:extLst>
            </p:cNvPr>
            <p:cNvSpPr txBox="1"/>
            <p:nvPr/>
          </p:nvSpPr>
          <p:spPr>
            <a:xfrm>
              <a:off x="9989417" y="5735873"/>
              <a:ext cx="2263004" cy="938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Fabricating</a:t>
              </a:r>
            </a:p>
            <a:p>
              <a:pPr algn="ctr"/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pop-up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二等辺三角形 27">
              <a:extLst>
                <a:ext uri="{FF2B5EF4-FFF2-40B4-BE49-F238E27FC236}">
                  <a16:creationId xmlns:a16="http://schemas.microsoft.com/office/drawing/2014/main" id="{9958B840-94D2-7252-6003-8BCC7B3CE6BB}"/>
                </a:ext>
              </a:extLst>
            </p:cNvPr>
            <p:cNvSpPr/>
            <p:nvPr/>
          </p:nvSpPr>
          <p:spPr>
            <a:xfrm rot="5400000">
              <a:off x="2068982" y="3297197"/>
              <a:ext cx="394904" cy="247902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二等辺三角形 28">
              <a:extLst>
                <a:ext uri="{FF2B5EF4-FFF2-40B4-BE49-F238E27FC236}">
                  <a16:creationId xmlns:a16="http://schemas.microsoft.com/office/drawing/2014/main" id="{60BB05EC-7A6D-AC4D-3FB6-3E77CFCAC77E}"/>
                </a:ext>
              </a:extLst>
            </p:cNvPr>
            <p:cNvSpPr/>
            <p:nvPr/>
          </p:nvSpPr>
          <p:spPr>
            <a:xfrm rot="5400000">
              <a:off x="4519139" y="3299213"/>
              <a:ext cx="394904" cy="247902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二等辺三角形 29">
              <a:extLst>
                <a:ext uri="{FF2B5EF4-FFF2-40B4-BE49-F238E27FC236}">
                  <a16:creationId xmlns:a16="http://schemas.microsoft.com/office/drawing/2014/main" id="{1E846417-6F8A-B538-D286-0F68250CB167}"/>
                </a:ext>
              </a:extLst>
            </p:cNvPr>
            <p:cNvSpPr/>
            <p:nvPr/>
          </p:nvSpPr>
          <p:spPr>
            <a:xfrm rot="5400000">
              <a:off x="7556781" y="3305049"/>
              <a:ext cx="394904" cy="247902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二等辺三角形 30">
              <a:extLst>
                <a:ext uri="{FF2B5EF4-FFF2-40B4-BE49-F238E27FC236}">
                  <a16:creationId xmlns:a16="http://schemas.microsoft.com/office/drawing/2014/main" id="{3481A4D5-198D-25F0-619E-81DD851677A5}"/>
                </a:ext>
              </a:extLst>
            </p:cNvPr>
            <p:cNvSpPr/>
            <p:nvPr/>
          </p:nvSpPr>
          <p:spPr>
            <a:xfrm rot="5400000">
              <a:off x="9613414" y="3276646"/>
              <a:ext cx="394904" cy="247902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4" name="タイトル 1">
            <a:extLst>
              <a:ext uri="{FF2B5EF4-FFF2-40B4-BE49-F238E27FC236}">
                <a16:creationId xmlns:a16="http://schemas.microsoft.com/office/drawing/2014/main" id="{A98BC085-5D5D-1394-1592-C5627D2B7B06}"/>
              </a:ext>
            </a:extLst>
          </p:cNvPr>
          <p:cNvSpPr txBox="1">
            <a:spLocks/>
          </p:cNvSpPr>
          <p:nvPr/>
        </p:nvSpPr>
        <p:spPr>
          <a:xfrm>
            <a:off x="166157" y="201241"/>
            <a:ext cx="11581425" cy="865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ja-JP" i="1" dirty="0"/>
              <a:t>Transformation pipeline</a:t>
            </a:r>
            <a:endParaRPr lang="ja-JP" altLang="en-US" b="1" i="1" dirty="0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6BB085F-5B2A-5B57-6A26-4C5995D16DAF}"/>
              </a:ext>
            </a:extLst>
          </p:cNvPr>
          <p:cNvSpPr/>
          <p:nvPr/>
        </p:nvSpPr>
        <p:spPr>
          <a:xfrm>
            <a:off x="626323" y="1618781"/>
            <a:ext cx="1940765" cy="48938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DD4BBEF-0106-ADFA-6900-D288E3B7853B}"/>
              </a:ext>
            </a:extLst>
          </p:cNvPr>
          <p:cNvSpPr txBox="1"/>
          <p:nvPr/>
        </p:nvSpPr>
        <p:spPr>
          <a:xfrm>
            <a:off x="2456869" y="5535254"/>
            <a:ext cx="2162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Adding thickness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41C15F7-09E7-2C1E-F1F6-AE83112D9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170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43DE9CB3-BC7E-5568-E63D-234C982CA7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5" t="8083" r="10413" b="31150"/>
          <a:stretch/>
        </p:blipFill>
        <p:spPr>
          <a:xfrm>
            <a:off x="6156857" y="3702772"/>
            <a:ext cx="1074961" cy="1704301"/>
          </a:xfrm>
          <a:prstGeom prst="rect">
            <a:avLst/>
          </a:prstGeom>
        </p:spPr>
      </p:pic>
      <p:pic>
        <p:nvPicPr>
          <p:cNvPr id="23" name="図 2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24F50791-6FFD-0BD0-0EDB-2C206B91E3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6" t="8083" r="10413" b="31150"/>
          <a:stretch/>
        </p:blipFill>
        <p:spPr>
          <a:xfrm>
            <a:off x="5055753" y="3700735"/>
            <a:ext cx="1074961" cy="1704302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E1788B6-5984-995E-565A-B8D1FEEF970A}"/>
              </a:ext>
            </a:extLst>
          </p:cNvPr>
          <p:cNvGrpSpPr>
            <a:grpSpLocks noChangeAspect="1"/>
          </p:cNvGrpSpPr>
          <p:nvPr/>
        </p:nvGrpSpPr>
        <p:grpSpPr>
          <a:xfrm>
            <a:off x="626323" y="1618781"/>
            <a:ext cx="10896467" cy="4772945"/>
            <a:chOff x="-48413" y="1285875"/>
            <a:chExt cx="12300834" cy="5388096"/>
          </a:xfrm>
        </p:grpSpPr>
        <p:pic>
          <p:nvPicPr>
            <p:cNvPr id="7" name="図 6" descr="屋内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7B975FDC-8D7E-B87E-A94A-4D425ED3F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41" t="11150" r="3669" b="25296"/>
            <a:stretch/>
          </p:blipFill>
          <p:spPr>
            <a:xfrm>
              <a:off x="2358092" y="1311653"/>
              <a:ext cx="2138189" cy="2110421"/>
            </a:xfrm>
            <a:prstGeom prst="rect">
              <a:avLst/>
            </a:prstGeom>
          </p:spPr>
        </p:pic>
        <p:pic>
          <p:nvPicPr>
            <p:cNvPr id="8" name="図 7" descr="グラフ&#10;&#10;自動的に生成された説明">
              <a:extLst>
                <a:ext uri="{FF2B5EF4-FFF2-40B4-BE49-F238E27FC236}">
                  <a16:creationId xmlns:a16="http://schemas.microsoft.com/office/drawing/2014/main" id="{EC7FB552-BD1A-E77F-0857-04634DBEB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10" t="11150" r="11790" b="25296"/>
            <a:stretch/>
          </p:blipFill>
          <p:spPr>
            <a:xfrm>
              <a:off x="2783030" y="3618600"/>
              <a:ext cx="1282005" cy="2011218"/>
            </a:xfrm>
            <a:prstGeom prst="rect">
              <a:avLst/>
            </a:prstGeom>
          </p:spPr>
        </p:pic>
        <p:pic>
          <p:nvPicPr>
            <p:cNvPr id="9" name="図 8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F978D789-E835-221E-FD73-681ADD5EB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32" t="11150" r="11790" b="25296"/>
            <a:stretch/>
          </p:blipFill>
          <p:spPr>
            <a:xfrm>
              <a:off x="8287912" y="3598049"/>
              <a:ext cx="1261422" cy="2011219"/>
            </a:xfrm>
            <a:prstGeom prst="rect">
              <a:avLst/>
            </a:prstGeom>
          </p:spPr>
        </p:pic>
        <p:pic>
          <p:nvPicPr>
            <p:cNvPr id="10" name="図 9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DE8C9F16-C4E5-F26B-EBE8-6FD5C80FE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83" t="17987" r="3749" b="30570"/>
            <a:stretch/>
          </p:blipFill>
          <p:spPr>
            <a:xfrm>
              <a:off x="7882799" y="5065045"/>
              <a:ext cx="926221" cy="645051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50B4D9AF-A92D-58CE-723D-2223D9A20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41" t="11150" r="3669" b="25296"/>
            <a:stretch/>
          </p:blipFill>
          <p:spPr>
            <a:xfrm>
              <a:off x="7701532" y="1285875"/>
              <a:ext cx="2138190" cy="2110421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A191CCD6-55F1-F846-B46A-4619CFF0D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41" t="11150" r="3670" b="25296"/>
            <a:stretch/>
          </p:blipFill>
          <p:spPr>
            <a:xfrm>
              <a:off x="5163054" y="1311653"/>
              <a:ext cx="2138190" cy="2110421"/>
            </a:xfrm>
            <a:prstGeom prst="rect">
              <a:avLst/>
            </a:prstGeom>
          </p:spPr>
        </p:pic>
        <p:pic>
          <p:nvPicPr>
            <p:cNvPr id="13" name="図 12" descr="グラフ&#10;&#10;自動的に生成された説明">
              <a:extLst>
                <a:ext uri="{FF2B5EF4-FFF2-40B4-BE49-F238E27FC236}">
                  <a16:creationId xmlns:a16="http://schemas.microsoft.com/office/drawing/2014/main" id="{C7C540EB-3961-9BAC-F941-8A2BCF60CB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6" t="11150" r="58281" b="4531"/>
            <a:stretch/>
          </p:blipFill>
          <p:spPr>
            <a:xfrm>
              <a:off x="449055" y="3603419"/>
              <a:ext cx="1252319" cy="2013361"/>
            </a:xfrm>
            <a:prstGeom prst="rect">
              <a:avLst/>
            </a:prstGeom>
          </p:spPr>
        </p:pic>
        <p:pic>
          <p:nvPicPr>
            <p:cNvPr id="14" name="図 13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72FC8B52-ABCE-B708-89A0-0774BC636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68" t="17209" r="3365" b="34708"/>
            <a:stretch/>
          </p:blipFill>
          <p:spPr>
            <a:xfrm>
              <a:off x="2358092" y="5089892"/>
              <a:ext cx="980542" cy="638278"/>
            </a:xfrm>
            <a:prstGeom prst="rect">
              <a:avLst/>
            </a:prstGeom>
          </p:spPr>
        </p:pic>
        <p:pic>
          <p:nvPicPr>
            <p:cNvPr id="15" name="図 14" descr="屋内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CA252131-93BA-1923-BAD8-3C1E7F790D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1" t="11150" r="47248" b="4531"/>
            <a:stretch/>
          </p:blipFill>
          <p:spPr>
            <a:xfrm>
              <a:off x="1" y="1356620"/>
              <a:ext cx="2153456" cy="2140484"/>
            </a:xfrm>
            <a:prstGeom prst="rect">
              <a:avLst/>
            </a:prstGeom>
          </p:spPr>
        </p:pic>
        <p:pic>
          <p:nvPicPr>
            <p:cNvPr id="17" name="図 16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8ABBD1AC-A400-9645-DD51-58AEC6C52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09" t="18498" r="53419" b="35659"/>
            <a:stretch/>
          </p:blipFill>
          <p:spPr>
            <a:xfrm>
              <a:off x="98566" y="5080366"/>
              <a:ext cx="983916" cy="671304"/>
            </a:xfrm>
            <a:prstGeom prst="rect">
              <a:avLst/>
            </a:prstGeom>
          </p:spPr>
        </p:pic>
        <p:pic>
          <p:nvPicPr>
            <p:cNvPr id="18" name="図 17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12CCB0DB-34AA-FAFF-5EAA-6C239595E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50" t="37562" r="21788" b="49796"/>
            <a:stretch/>
          </p:blipFill>
          <p:spPr>
            <a:xfrm>
              <a:off x="5969150" y="5090822"/>
              <a:ext cx="926221" cy="645051"/>
            </a:xfrm>
            <a:prstGeom prst="rect">
              <a:avLst/>
            </a:prstGeom>
          </p:spPr>
        </p:pic>
        <p:pic>
          <p:nvPicPr>
            <p:cNvPr id="19" name="図 18" descr="コンピューターの画面のスクリーンショット&#10;&#10;自動的に生成された説明">
              <a:extLst>
                <a:ext uri="{FF2B5EF4-FFF2-40B4-BE49-F238E27FC236}">
                  <a16:creationId xmlns:a16="http://schemas.microsoft.com/office/drawing/2014/main" id="{662C6B32-C99A-EFED-D711-7553E987B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00" t="18295" r="33272" b="77662"/>
            <a:stretch/>
          </p:blipFill>
          <p:spPr>
            <a:xfrm>
              <a:off x="4696448" y="5090822"/>
              <a:ext cx="941883" cy="645051"/>
            </a:xfrm>
            <a:prstGeom prst="rect">
              <a:avLst/>
            </a:prstGeom>
          </p:spPr>
        </p:pic>
        <p:pic>
          <p:nvPicPr>
            <p:cNvPr id="20" name="図 19" descr="文字の書かれた紙&#10;&#10;中程度の精度で自動的に生成された説明">
              <a:extLst>
                <a:ext uri="{FF2B5EF4-FFF2-40B4-BE49-F238E27FC236}">
                  <a16:creationId xmlns:a16="http://schemas.microsoft.com/office/drawing/2014/main" id="{BEEEE9FD-AE37-72CB-A913-4389B86FD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0" t="11647" r="24493" b="9464"/>
            <a:stretch/>
          </p:blipFill>
          <p:spPr>
            <a:xfrm>
              <a:off x="10076401" y="1311653"/>
              <a:ext cx="2089036" cy="1883540"/>
            </a:xfrm>
            <a:prstGeom prst="rect">
              <a:avLst/>
            </a:prstGeom>
          </p:spPr>
        </p:pic>
        <p:pic>
          <p:nvPicPr>
            <p:cNvPr id="21" name="図 20" descr="文字と絵が描かれた絵&#10;&#10;低い精度で自動的に生成された説明">
              <a:extLst>
                <a:ext uri="{FF2B5EF4-FFF2-40B4-BE49-F238E27FC236}">
                  <a16:creationId xmlns:a16="http://schemas.microsoft.com/office/drawing/2014/main" id="{4CA1737B-DD0D-7017-7A10-6E4143796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0" t="16870" r="24493" b="566"/>
            <a:stretch/>
          </p:blipFill>
          <p:spPr>
            <a:xfrm>
              <a:off x="10076401" y="3626453"/>
              <a:ext cx="2089036" cy="1971302"/>
            </a:xfrm>
            <a:prstGeom prst="rect">
              <a:avLst/>
            </a:prstGeom>
          </p:spPr>
        </p:pic>
        <p:pic>
          <p:nvPicPr>
            <p:cNvPr id="22" name="図 21" descr="コンピューターのスクリーンショット&#10;&#10;自動的に生成された説明">
              <a:extLst>
                <a:ext uri="{FF2B5EF4-FFF2-40B4-BE49-F238E27FC236}">
                  <a16:creationId xmlns:a16="http://schemas.microsoft.com/office/drawing/2014/main" id="{9CE74CC9-8CE9-5DC1-4A78-9BA681CCBC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14" t="11161" r="43769" b="70291"/>
            <a:stretch/>
          </p:blipFill>
          <p:spPr>
            <a:xfrm>
              <a:off x="41945" y="2743814"/>
              <a:ext cx="768027" cy="753290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894825F-2E0D-86E9-8651-02F6AB61FBE7}"/>
                </a:ext>
              </a:extLst>
            </p:cNvPr>
            <p:cNvSpPr txBox="1"/>
            <p:nvPr/>
          </p:nvSpPr>
          <p:spPr>
            <a:xfrm>
              <a:off x="7415097" y="5707115"/>
              <a:ext cx="2415959" cy="857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Transforming patches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7A43317B-FB04-22B5-71D3-358FB1320DA1}"/>
                </a:ext>
              </a:extLst>
            </p:cNvPr>
            <p:cNvSpPr txBox="1"/>
            <p:nvPr/>
          </p:nvSpPr>
          <p:spPr>
            <a:xfrm>
              <a:off x="4964498" y="5735873"/>
              <a:ext cx="2263003" cy="857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Trimming outlines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EB40D24-D434-0B3B-63BF-B1DD20798455}"/>
                </a:ext>
              </a:extLst>
            </p:cNvPr>
            <p:cNvSpPr txBox="1"/>
            <p:nvPr/>
          </p:nvSpPr>
          <p:spPr>
            <a:xfrm>
              <a:off x="-48413" y="5707115"/>
              <a:ext cx="2190897" cy="938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Input: </a:t>
              </a:r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Pop-up &amp; model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5C4B88D0-D0DA-8311-4413-A76A75B81B31}"/>
                </a:ext>
              </a:extLst>
            </p:cNvPr>
            <p:cNvSpPr txBox="1"/>
            <p:nvPr/>
          </p:nvSpPr>
          <p:spPr>
            <a:xfrm>
              <a:off x="9989417" y="5735873"/>
              <a:ext cx="2263004" cy="938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Fabricating</a:t>
              </a:r>
            </a:p>
            <a:p>
              <a:pPr algn="ctr"/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pop-up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二等辺三角形 27">
              <a:extLst>
                <a:ext uri="{FF2B5EF4-FFF2-40B4-BE49-F238E27FC236}">
                  <a16:creationId xmlns:a16="http://schemas.microsoft.com/office/drawing/2014/main" id="{9958B840-94D2-7252-6003-8BCC7B3CE6BB}"/>
                </a:ext>
              </a:extLst>
            </p:cNvPr>
            <p:cNvSpPr/>
            <p:nvPr/>
          </p:nvSpPr>
          <p:spPr>
            <a:xfrm rot="5400000">
              <a:off x="2068982" y="3297197"/>
              <a:ext cx="394904" cy="247902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二等辺三角形 28">
              <a:extLst>
                <a:ext uri="{FF2B5EF4-FFF2-40B4-BE49-F238E27FC236}">
                  <a16:creationId xmlns:a16="http://schemas.microsoft.com/office/drawing/2014/main" id="{60BB05EC-7A6D-AC4D-3FB6-3E77CFCAC77E}"/>
                </a:ext>
              </a:extLst>
            </p:cNvPr>
            <p:cNvSpPr/>
            <p:nvPr/>
          </p:nvSpPr>
          <p:spPr>
            <a:xfrm rot="5400000">
              <a:off x="4519139" y="3299213"/>
              <a:ext cx="394904" cy="247902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二等辺三角形 29">
              <a:extLst>
                <a:ext uri="{FF2B5EF4-FFF2-40B4-BE49-F238E27FC236}">
                  <a16:creationId xmlns:a16="http://schemas.microsoft.com/office/drawing/2014/main" id="{1E846417-6F8A-B538-D286-0F68250CB167}"/>
                </a:ext>
              </a:extLst>
            </p:cNvPr>
            <p:cNvSpPr/>
            <p:nvPr/>
          </p:nvSpPr>
          <p:spPr>
            <a:xfrm rot="5400000">
              <a:off x="7556781" y="3305049"/>
              <a:ext cx="394904" cy="247902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二等辺三角形 30">
              <a:extLst>
                <a:ext uri="{FF2B5EF4-FFF2-40B4-BE49-F238E27FC236}">
                  <a16:creationId xmlns:a16="http://schemas.microsoft.com/office/drawing/2014/main" id="{3481A4D5-198D-25F0-619E-81DD851677A5}"/>
                </a:ext>
              </a:extLst>
            </p:cNvPr>
            <p:cNvSpPr/>
            <p:nvPr/>
          </p:nvSpPr>
          <p:spPr>
            <a:xfrm rot="5400000">
              <a:off x="9613414" y="3276646"/>
              <a:ext cx="394904" cy="247902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4" name="タイトル 1">
            <a:extLst>
              <a:ext uri="{FF2B5EF4-FFF2-40B4-BE49-F238E27FC236}">
                <a16:creationId xmlns:a16="http://schemas.microsoft.com/office/drawing/2014/main" id="{A98BC085-5D5D-1394-1592-C5627D2B7B06}"/>
              </a:ext>
            </a:extLst>
          </p:cNvPr>
          <p:cNvSpPr txBox="1">
            <a:spLocks/>
          </p:cNvSpPr>
          <p:nvPr/>
        </p:nvSpPr>
        <p:spPr>
          <a:xfrm>
            <a:off x="166157" y="201241"/>
            <a:ext cx="11581425" cy="865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ja-JP" i="1" dirty="0"/>
              <a:t>Transformation pipeline</a:t>
            </a:r>
            <a:endParaRPr lang="ja-JP" altLang="en-US" b="1" i="1" dirty="0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6BB085F-5B2A-5B57-6A26-4C5995D16DAF}"/>
              </a:ext>
            </a:extLst>
          </p:cNvPr>
          <p:cNvSpPr/>
          <p:nvPr/>
        </p:nvSpPr>
        <p:spPr>
          <a:xfrm>
            <a:off x="2623822" y="1573036"/>
            <a:ext cx="1940765" cy="48938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04839D6-1890-A1F7-A34A-06E7DB8EE0B4}"/>
              </a:ext>
            </a:extLst>
          </p:cNvPr>
          <p:cNvSpPr txBox="1"/>
          <p:nvPr/>
        </p:nvSpPr>
        <p:spPr>
          <a:xfrm>
            <a:off x="2456869" y="5535254"/>
            <a:ext cx="2162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Adding thickness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801D768-7CF6-756E-06A0-83CDA2245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6158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1095" y="942203"/>
            <a:ext cx="10515600" cy="467640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kumimoji="1" lang="en-US" altLang="ja-JP" sz="3200" b="1" i="1" dirty="0"/>
              <a:t>Introduction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altLang="ja-JP" sz="3200" b="1" i="1" dirty="0">
                <a:solidFill>
                  <a:schemeClr val="bg1">
                    <a:lumMod val="85000"/>
                  </a:schemeClr>
                </a:solidFill>
              </a:rPr>
              <a:t>Fabricatable 90˚</a:t>
            </a:r>
            <a:r>
              <a:rPr lang="ja-JP" altLang="en-US" sz="3200" b="1" i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ja-JP" sz="3200" b="1" i="1" dirty="0">
                <a:solidFill>
                  <a:schemeClr val="bg1">
                    <a:lumMod val="85000"/>
                  </a:schemeClr>
                </a:solidFill>
              </a:rPr>
              <a:t>pop-ups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altLang="ja-JP" sz="3200" b="1" i="1" dirty="0">
                <a:solidFill>
                  <a:schemeClr val="bg1">
                    <a:lumMod val="85000"/>
                  </a:schemeClr>
                </a:solidFill>
              </a:rPr>
              <a:t>Interactive Modeling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altLang="ja-JP" sz="3200" b="1" i="1" dirty="0">
                <a:solidFill>
                  <a:schemeClr val="bg1">
                    <a:lumMod val="85000"/>
                  </a:schemeClr>
                </a:solidFill>
              </a:rPr>
              <a:t>Automatic Transformation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altLang="ja-JP" sz="3200" b="1" i="1" dirty="0">
                <a:solidFill>
                  <a:schemeClr val="bg1">
                    <a:lumMod val="85000"/>
                  </a:schemeClr>
                </a:solidFill>
              </a:rPr>
              <a:t>Results </a:t>
            </a:r>
            <a:endParaRPr lang="ja-JP" altLang="en-US" sz="3200" b="1" i="1" dirty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endParaRPr kumimoji="1" lang="ja-JP" altLang="en-US" sz="3200" b="1" i="1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303DCDD-E1A4-04EF-4DB7-6F74B735A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5143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F5BFFB5E-F88F-82B1-2234-B6DFFA0B6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56" y="199495"/>
            <a:ext cx="11581425" cy="865798"/>
          </a:xfrm>
        </p:spPr>
        <p:txBody>
          <a:bodyPr>
            <a:normAutofit/>
          </a:bodyPr>
          <a:lstStyle/>
          <a:p>
            <a:r>
              <a:rPr lang="en-US" altLang="ja-JP" dirty="0"/>
              <a:t>Add t</a:t>
            </a:r>
            <a:r>
              <a:rPr kumimoji="1" lang="en-US" altLang="ja-JP" sz="4400" dirty="0">
                <a:latin typeface="Arial" panose="020B0604020202020204" pitchFamily="34" charset="0"/>
                <a:cs typeface="Arial" panose="020B0604020202020204" pitchFamily="34" charset="0"/>
              </a:rPr>
              <a:t>hickness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FF135F9-9B0C-0656-547F-868B4E371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156" y="1217737"/>
            <a:ext cx="11581425" cy="5199962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/>
              <a:t>I</a:t>
            </a:r>
            <a:r>
              <a:rPr kumimoji="1" lang="en-US" altLang="ja-JP" dirty="0"/>
              <a:t>n the unfolded state…</a:t>
            </a:r>
            <a:endParaRPr lang="en-US" altLang="ja-JP" dirty="0"/>
          </a:p>
          <a:p>
            <a:r>
              <a:rPr kumimoji="1" lang="en-US" altLang="ja-JP" dirty="0"/>
              <a:t>Thicken</a:t>
            </a:r>
            <a:r>
              <a:rPr kumimoji="1" lang="ja-JP" altLang="en-US" dirty="0"/>
              <a:t> </a:t>
            </a:r>
            <a:r>
              <a:rPr kumimoji="1" lang="en-US" altLang="ja-JP" dirty="0"/>
              <a:t>ea</a:t>
            </a:r>
            <a:r>
              <a:rPr lang="en-US" altLang="ja-JP" dirty="0"/>
              <a:t>ch patch in height orientation</a:t>
            </a:r>
            <a:endParaRPr kumimoji="1" lang="en-US" altLang="ja-JP" dirty="0"/>
          </a:p>
          <a:p>
            <a:r>
              <a:rPr lang="en-US" altLang="ja-JP" dirty="0"/>
              <a:t>Add gap between disconnected component</a:t>
            </a:r>
          </a:p>
          <a:p>
            <a:r>
              <a:rPr lang="en-US" altLang="ja-JP" dirty="0"/>
              <a:t>Connect patches at folds</a:t>
            </a:r>
          </a:p>
        </p:txBody>
      </p: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26EFC67C-134B-CE53-0946-9DA0AA1E6C22}"/>
              </a:ext>
            </a:extLst>
          </p:cNvPr>
          <p:cNvCxnSpPr>
            <a:cxnSpLocks/>
          </p:cNvCxnSpPr>
          <p:nvPr/>
        </p:nvCxnSpPr>
        <p:spPr>
          <a:xfrm flipH="1">
            <a:off x="1134580" y="3665701"/>
            <a:ext cx="1690121" cy="244793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A14568BD-0D6F-8190-9AFA-47FE02318264}"/>
              </a:ext>
            </a:extLst>
          </p:cNvPr>
          <p:cNvCxnSpPr>
            <a:cxnSpLocks/>
          </p:cNvCxnSpPr>
          <p:nvPr/>
        </p:nvCxnSpPr>
        <p:spPr>
          <a:xfrm flipH="1">
            <a:off x="3939271" y="3665701"/>
            <a:ext cx="1678894" cy="244793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2023882A-2DD2-5C6F-6400-FCF3FCDA22D3}"/>
              </a:ext>
            </a:extLst>
          </p:cNvPr>
          <p:cNvCxnSpPr>
            <a:cxnSpLocks/>
          </p:cNvCxnSpPr>
          <p:nvPr/>
        </p:nvCxnSpPr>
        <p:spPr>
          <a:xfrm flipH="1">
            <a:off x="1134580" y="6106282"/>
            <a:ext cx="2804689" cy="133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F13CAD69-5973-3FE2-7C5C-AB123AFB5805}"/>
              </a:ext>
            </a:extLst>
          </p:cNvPr>
          <p:cNvCxnSpPr>
            <a:cxnSpLocks/>
          </p:cNvCxnSpPr>
          <p:nvPr/>
        </p:nvCxnSpPr>
        <p:spPr>
          <a:xfrm flipH="1" flipV="1">
            <a:off x="2824702" y="3660514"/>
            <a:ext cx="2792374" cy="598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コネクタ 98">
            <a:extLst>
              <a:ext uri="{FF2B5EF4-FFF2-40B4-BE49-F238E27FC236}">
                <a16:creationId xmlns:a16="http://schemas.microsoft.com/office/drawing/2014/main" id="{5F7C91FD-3344-3554-6908-0D7B427A97BC}"/>
              </a:ext>
            </a:extLst>
          </p:cNvPr>
          <p:cNvCxnSpPr>
            <a:cxnSpLocks/>
          </p:cNvCxnSpPr>
          <p:nvPr/>
        </p:nvCxnSpPr>
        <p:spPr>
          <a:xfrm flipH="1">
            <a:off x="2256707" y="4040436"/>
            <a:ext cx="1124191" cy="167090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コネクタ 99">
            <a:extLst>
              <a:ext uri="{FF2B5EF4-FFF2-40B4-BE49-F238E27FC236}">
                <a16:creationId xmlns:a16="http://schemas.microsoft.com/office/drawing/2014/main" id="{0A8BE47C-9E9C-20D2-1EFF-1B2DDB7472B9}"/>
              </a:ext>
            </a:extLst>
          </p:cNvPr>
          <p:cNvCxnSpPr>
            <a:cxnSpLocks/>
          </p:cNvCxnSpPr>
          <p:nvPr/>
        </p:nvCxnSpPr>
        <p:spPr>
          <a:xfrm flipH="1">
            <a:off x="3373823" y="4036685"/>
            <a:ext cx="1124191" cy="167090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フリーフォーム: 図形 525">
            <a:extLst>
              <a:ext uri="{FF2B5EF4-FFF2-40B4-BE49-F238E27FC236}">
                <a16:creationId xmlns:a16="http://schemas.microsoft.com/office/drawing/2014/main" id="{72D0B93C-18D8-C21F-AD21-9ECB8BB0E2B1}"/>
              </a:ext>
            </a:extLst>
          </p:cNvPr>
          <p:cNvSpPr/>
          <p:nvPr/>
        </p:nvSpPr>
        <p:spPr>
          <a:xfrm>
            <a:off x="2257065" y="4031363"/>
            <a:ext cx="2242495" cy="1674399"/>
          </a:xfrm>
          <a:custGeom>
            <a:avLst/>
            <a:gdLst>
              <a:gd name="connsiteX0" fmla="*/ 1450975 w 2879725"/>
              <a:gd name="connsiteY0" fmla="*/ 0 h 1984375"/>
              <a:gd name="connsiteX1" fmla="*/ 0 w 2879725"/>
              <a:gd name="connsiteY1" fmla="*/ 1984375 h 1984375"/>
              <a:gd name="connsiteX2" fmla="*/ 1435100 w 2879725"/>
              <a:gd name="connsiteY2" fmla="*/ 1981200 h 1984375"/>
              <a:gd name="connsiteX3" fmla="*/ 2879725 w 2879725"/>
              <a:gd name="connsiteY3" fmla="*/ 3175 h 1984375"/>
              <a:gd name="connsiteX4" fmla="*/ 1450975 w 2879725"/>
              <a:gd name="connsiteY4" fmla="*/ 0 h 198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9725" h="1984375">
                <a:moveTo>
                  <a:pt x="1450975" y="0"/>
                </a:moveTo>
                <a:lnTo>
                  <a:pt x="0" y="1984375"/>
                </a:lnTo>
                <a:lnTo>
                  <a:pt x="1435100" y="1981200"/>
                </a:lnTo>
                <a:lnTo>
                  <a:pt x="2879725" y="3175"/>
                </a:lnTo>
                <a:lnTo>
                  <a:pt x="1450975" y="0"/>
                </a:lnTo>
                <a:close/>
              </a:path>
            </a:pathLst>
          </a:custGeom>
          <a:solidFill>
            <a:schemeClr val="accent1">
              <a:alpha val="30196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45" name="直線コネクタ 144">
            <a:extLst>
              <a:ext uri="{FF2B5EF4-FFF2-40B4-BE49-F238E27FC236}">
                <a16:creationId xmlns:a16="http://schemas.microsoft.com/office/drawing/2014/main" id="{46BFF824-7971-75FD-1EA2-2B820DCA378B}"/>
              </a:ext>
            </a:extLst>
          </p:cNvPr>
          <p:cNvCxnSpPr/>
          <p:nvPr/>
        </p:nvCxnSpPr>
        <p:spPr>
          <a:xfrm flipV="1">
            <a:off x="2807934" y="4871685"/>
            <a:ext cx="1114698" cy="6557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コネクタ 147">
            <a:extLst>
              <a:ext uri="{FF2B5EF4-FFF2-40B4-BE49-F238E27FC236}">
                <a16:creationId xmlns:a16="http://schemas.microsoft.com/office/drawing/2014/main" id="{E3D4B57D-F92B-5E4A-9526-2F8D5B883AC6}"/>
              </a:ext>
            </a:extLst>
          </p:cNvPr>
          <p:cNvCxnSpPr>
            <a:cxnSpLocks/>
          </p:cNvCxnSpPr>
          <p:nvPr/>
        </p:nvCxnSpPr>
        <p:spPr>
          <a:xfrm>
            <a:off x="3939269" y="4871685"/>
            <a:ext cx="82296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直線コネクタ 148">
            <a:extLst>
              <a:ext uri="{FF2B5EF4-FFF2-40B4-BE49-F238E27FC236}">
                <a16:creationId xmlns:a16="http://schemas.microsoft.com/office/drawing/2014/main" id="{63BBEFA9-9FFC-2A27-8B74-A265EF05ECE0}"/>
              </a:ext>
            </a:extLst>
          </p:cNvPr>
          <p:cNvCxnSpPr/>
          <p:nvPr/>
        </p:nvCxnSpPr>
        <p:spPr>
          <a:xfrm>
            <a:off x="2259923" y="5689461"/>
            <a:ext cx="1117538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コネクタ 149">
            <a:extLst>
              <a:ext uri="{FF2B5EF4-FFF2-40B4-BE49-F238E27FC236}">
                <a16:creationId xmlns:a16="http://schemas.microsoft.com/office/drawing/2014/main" id="{56819A10-5AAA-975D-0EFD-C9796029B2C2}"/>
              </a:ext>
            </a:extLst>
          </p:cNvPr>
          <p:cNvCxnSpPr/>
          <p:nvPr/>
        </p:nvCxnSpPr>
        <p:spPr>
          <a:xfrm>
            <a:off x="3372332" y="4021957"/>
            <a:ext cx="1117538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>
            <a:extLst>
              <a:ext uri="{FF2B5EF4-FFF2-40B4-BE49-F238E27FC236}">
                <a16:creationId xmlns:a16="http://schemas.microsoft.com/office/drawing/2014/main" id="{ABAA0217-0DBE-4F6C-97E3-664640917F13}"/>
              </a:ext>
            </a:extLst>
          </p:cNvPr>
          <p:cNvCxnSpPr>
            <a:cxnSpLocks/>
          </p:cNvCxnSpPr>
          <p:nvPr/>
        </p:nvCxnSpPr>
        <p:spPr>
          <a:xfrm>
            <a:off x="1972274" y="4875286"/>
            <a:ext cx="82296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F37302F-EC38-3595-12AB-AAFF58137EC5}"/>
              </a:ext>
            </a:extLst>
          </p:cNvPr>
          <p:cNvGrpSpPr/>
          <p:nvPr/>
        </p:nvGrpSpPr>
        <p:grpSpPr>
          <a:xfrm>
            <a:off x="6573835" y="3560984"/>
            <a:ext cx="4483585" cy="2665085"/>
            <a:chOff x="3286925" y="3662655"/>
            <a:chExt cx="4483585" cy="2665085"/>
          </a:xfrm>
        </p:grpSpPr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746D5BFD-E4DC-5900-C62A-556296F1BF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7421" y="4893206"/>
              <a:ext cx="132304" cy="1701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DA6E6F60-8292-2BDB-E7A9-E82D1E6157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22822" y="5168150"/>
              <a:ext cx="1112852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>
              <a:extLst>
                <a:ext uri="{FF2B5EF4-FFF2-40B4-BE49-F238E27FC236}">
                  <a16:creationId xmlns:a16="http://schemas.microsoft.com/office/drawing/2014/main" id="{FF59C68E-CC09-E15E-1013-20AE172047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22822" y="4897226"/>
              <a:ext cx="42003" cy="270181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>
              <a:extLst>
                <a:ext uri="{FF2B5EF4-FFF2-40B4-BE49-F238E27FC236}">
                  <a16:creationId xmlns:a16="http://schemas.microsoft.com/office/drawing/2014/main" id="{C8895DA3-CEED-F4A2-BC83-194514D8EC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17847" y="5162420"/>
              <a:ext cx="504974" cy="76282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1E54581F-F3A9-A0C5-6237-A57F7C0F69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8277" y="4041984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BB2AE819-5627-796D-BF3B-DC29262C23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85090" y="4250313"/>
              <a:ext cx="1421672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>
              <a:extLst>
                <a:ext uri="{FF2B5EF4-FFF2-40B4-BE49-F238E27FC236}">
                  <a16:creationId xmlns:a16="http://schemas.microsoft.com/office/drawing/2014/main" id="{1E9BA74E-6515-8DB1-BC7B-92A7223468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9727" y="4254482"/>
              <a:ext cx="450824" cy="655313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C26B8C79-B4C0-18D6-1E00-FA97361E90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9188" y="4914348"/>
              <a:ext cx="1112852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フリーフォーム: 図形 86">
              <a:extLst>
                <a:ext uri="{FF2B5EF4-FFF2-40B4-BE49-F238E27FC236}">
                  <a16:creationId xmlns:a16="http://schemas.microsoft.com/office/drawing/2014/main" id="{2246F3A0-285F-479B-D321-D396B717BF32}"/>
                </a:ext>
              </a:extLst>
            </p:cNvPr>
            <p:cNvSpPr/>
            <p:nvPr/>
          </p:nvSpPr>
          <p:spPr>
            <a:xfrm>
              <a:off x="4414838" y="4891088"/>
              <a:ext cx="1662112" cy="819150"/>
            </a:xfrm>
            <a:custGeom>
              <a:avLst/>
              <a:gdLst>
                <a:gd name="connsiteX0" fmla="*/ 545306 w 1662112"/>
                <a:gd name="connsiteY0" fmla="*/ 0 h 819150"/>
                <a:gd name="connsiteX1" fmla="*/ 0 w 1662112"/>
                <a:gd name="connsiteY1" fmla="*/ 819150 h 819150"/>
                <a:gd name="connsiteX2" fmla="*/ 1112043 w 1662112"/>
                <a:gd name="connsiteY2" fmla="*/ 819150 h 819150"/>
                <a:gd name="connsiteX3" fmla="*/ 1662112 w 1662112"/>
                <a:gd name="connsiteY3" fmla="*/ 0 h 819150"/>
                <a:gd name="connsiteX4" fmla="*/ 545306 w 1662112"/>
                <a:gd name="connsiteY4" fmla="*/ 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2112" h="819150">
                  <a:moveTo>
                    <a:pt x="545306" y="0"/>
                  </a:moveTo>
                  <a:lnTo>
                    <a:pt x="0" y="819150"/>
                  </a:lnTo>
                  <a:lnTo>
                    <a:pt x="1112043" y="819150"/>
                  </a:lnTo>
                  <a:lnTo>
                    <a:pt x="1662112" y="0"/>
                  </a:lnTo>
                  <a:lnTo>
                    <a:pt x="545306" y="0"/>
                  </a:lnTo>
                  <a:close/>
                </a:path>
              </a:pathLst>
            </a:custGeom>
            <a:solidFill>
              <a:srgbClr val="5B9BD5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正方形/長方形 87">
              <a:extLst>
                <a:ext uri="{FF2B5EF4-FFF2-40B4-BE49-F238E27FC236}">
                  <a16:creationId xmlns:a16="http://schemas.microsoft.com/office/drawing/2014/main" id="{135CB2D4-8D6F-222E-D32E-C4B1C2790BFD}"/>
                </a:ext>
              </a:extLst>
            </p:cNvPr>
            <p:cNvSpPr/>
            <p:nvPr/>
          </p:nvSpPr>
          <p:spPr>
            <a:xfrm>
              <a:off x="4414750" y="5711419"/>
              <a:ext cx="1115336" cy="223979"/>
            </a:xfrm>
            <a:prstGeom prst="rect">
              <a:avLst/>
            </a:prstGeom>
            <a:solidFill>
              <a:srgbClr val="5B9BD5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フリーフォーム: 図形 88">
              <a:extLst>
                <a:ext uri="{FF2B5EF4-FFF2-40B4-BE49-F238E27FC236}">
                  <a16:creationId xmlns:a16="http://schemas.microsoft.com/office/drawing/2014/main" id="{5E74F830-6C5C-8586-4F05-A4FADAAAEE17}"/>
                </a:ext>
              </a:extLst>
            </p:cNvPr>
            <p:cNvSpPr/>
            <p:nvPr/>
          </p:nvSpPr>
          <p:spPr>
            <a:xfrm>
              <a:off x="5529263" y="4893469"/>
              <a:ext cx="547687" cy="1040606"/>
            </a:xfrm>
            <a:custGeom>
              <a:avLst/>
              <a:gdLst>
                <a:gd name="connsiteX0" fmla="*/ 0 w 547687"/>
                <a:gd name="connsiteY0" fmla="*/ 814387 h 1040606"/>
                <a:gd name="connsiteX1" fmla="*/ 0 w 547687"/>
                <a:gd name="connsiteY1" fmla="*/ 1040606 h 1040606"/>
                <a:gd name="connsiteX2" fmla="*/ 514350 w 547687"/>
                <a:gd name="connsiteY2" fmla="*/ 273844 h 1040606"/>
                <a:gd name="connsiteX3" fmla="*/ 547687 w 547687"/>
                <a:gd name="connsiteY3" fmla="*/ 0 h 1040606"/>
                <a:gd name="connsiteX4" fmla="*/ 0 w 547687"/>
                <a:gd name="connsiteY4" fmla="*/ 814387 h 1040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687" h="1040606">
                  <a:moveTo>
                    <a:pt x="0" y="814387"/>
                  </a:moveTo>
                  <a:lnTo>
                    <a:pt x="0" y="1040606"/>
                  </a:lnTo>
                  <a:lnTo>
                    <a:pt x="514350" y="273844"/>
                  </a:lnTo>
                  <a:lnTo>
                    <a:pt x="547687" y="0"/>
                  </a:lnTo>
                  <a:lnTo>
                    <a:pt x="0" y="814387"/>
                  </a:lnTo>
                  <a:close/>
                </a:path>
              </a:pathLst>
            </a:custGeom>
            <a:solidFill>
              <a:srgbClr val="5B9BD5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フリーフォーム: 図形 89">
              <a:extLst>
                <a:ext uri="{FF2B5EF4-FFF2-40B4-BE49-F238E27FC236}">
                  <a16:creationId xmlns:a16="http://schemas.microsoft.com/office/drawing/2014/main" id="{16ABD23A-4D33-58F9-140B-28DB6C3DD383}"/>
                </a:ext>
              </a:extLst>
            </p:cNvPr>
            <p:cNvSpPr/>
            <p:nvPr/>
          </p:nvSpPr>
          <p:spPr>
            <a:xfrm>
              <a:off x="4960144" y="4036219"/>
              <a:ext cx="1695450" cy="876300"/>
            </a:xfrm>
            <a:custGeom>
              <a:avLst/>
              <a:gdLst>
                <a:gd name="connsiteX0" fmla="*/ 576262 w 1695450"/>
                <a:gd name="connsiteY0" fmla="*/ 0 h 876300"/>
                <a:gd name="connsiteX1" fmla="*/ 0 w 1695450"/>
                <a:gd name="connsiteY1" fmla="*/ 859631 h 876300"/>
                <a:gd name="connsiteX2" fmla="*/ 1119187 w 1695450"/>
                <a:gd name="connsiteY2" fmla="*/ 857250 h 876300"/>
                <a:gd name="connsiteX3" fmla="*/ 1259681 w 1695450"/>
                <a:gd name="connsiteY3" fmla="*/ 876300 h 876300"/>
                <a:gd name="connsiteX4" fmla="*/ 1695450 w 1695450"/>
                <a:gd name="connsiteY4" fmla="*/ 230981 h 876300"/>
                <a:gd name="connsiteX5" fmla="*/ 1693069 w 1695450"/>
                <a:gd name="connsiteY5" fmla="*/ 7144 h 876300"/>
                <a:gd name="connsiteX6" fmla="*/ 576262 w 1695450"/>
                <a:gd name="connsiteY6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5450" h="876300">
                  <a:moveTo>
                    <a:pt x="576262" y="0"/>
                  </a:moveTo>
                  <a:lnTo>
                    <a:pt x="0" y="859631"/>
                  </a:lnTo>
                  <a:lnTo>
                    <a:pt x="1119187" y="857250"/>
                  </a:lnTo>
                  <a:lnTo>
                    <a:pt x="1259681" y="876300"/>
                  </a:lnTo>
                  <a:lnTo>
                    <a:pt x="1695450" y="230981"/>
                  </a:lnTo>
                  <a:cubicBezTo>
                    <a:pt x="1694656" y="156369"/>
                    <a:pt x="1693863" y="81756"/>
                    <a:pt x="1693069" y="7144"/>
                  </a:cubicBezTo>
                  <a:lnTo>
                    <a:pt x="576262" y="0"/>
                  </a:lnTo>
                  <a:close/>
                </a:path>
              </a:pathLst>
            </a:custGeom>
            <a:solidFill>
              <a:srgbClr val="5B9BD5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1" name="直線コネクタ 90">
              <a:extLst>
                <a:ext uri="{FF2B5EF4-FFF2-40B4-BE49-F238E27FC236}">
                  <a16:creationId xmlns:a16="http://schemas.microsoft.com/office/drawing/2014/main" id="{AB5390A7-174B-194F-16AB-63C75EB57A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6925" y="3667842"/>
              <a:ext cx="1690121" cy="244793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F5772489-DA20-FE0C-18D3-837E1F38C4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1616" y="3667842"/>
              <a:ext cx="1678894" cy="244793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2558A52D-08FC-47A7-E659-CDE359D9A8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6925" y="6108423"/>
              <a:ext cx="2804689" cy="133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0EB29EFF-E7A5-022B-D297-C8B252A34F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77047" y="3662655"/>
              <a:ext cx="2792374" cy="5989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>
              <a:extLst>
                <a:ext uri="{FF2B5EF4-FFF2-40B4-BE49-F238E27FC236}">
                  <a16:creationId xmlns:a16="http://schemas.microsoft.com/office/drawing/2014/main" id="{356FD59E-0543-21CD-F0F9-BC78C7B632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6925" y="6325997"/>
              <a:ext cx="2804689" cy="133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>
              <a:extLst>
                <a:ext uri="{FF2B5EF4-FFF2-40B4-BE49-F238E27FC236}">
                  <a16:creationId xmlns:a16="http://schemas.microsoft.com/office/drawing/2014/main" id="{7C10C81F-6809-5D28-594B-9D28ADA3DE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6925" y="6111974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>
              <a:extLst>
                <a:ext uri="{FF2B5EF4-FFF2-40B4-BE49-F238E27FC236}">
                  <a16:creationId xmlns:a16="http://schemas.microsoft.com/office/drawing/2014/main" id="{A3D6D6F9-D4E3-EAFA-497E-AB915838B2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1616" y="6117992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>
              <a:extLst>
                <a:ext uri="{FF2B5EF4-FFF2-40B4-BE49-F238E27FC236}">
                  <a16:creationId xmlns:a16="http://schemas.microsoft.com/office/drawing/2014/main" id="{5B9D8C30-7A47-E1FB-D5A7-412DA60364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9420" y="3668840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>
              <a:extLst>
                <a:ext uri="{FF2B5EF4-FFF2-40B4-BE49-F238E27FC236}">
                  <a16:creationId xmlns:a16="http://schemas.microsoft.com/office/drawing/2014/main" id="{6153D8A3-1BA7-5B7E-46AE-097E4A64C73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45165" y="4877777"/>
              <a:ext cx="671666" cy="2143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>
              <a:extLst>
                <a:ext uri="{FF2B5EF4-FFF2-40B4-BE49-F238E27FC236}">
                  <a16:creationId xmlns:a16="http://schemas.microsoft.com/office/drawing/2014/main" id="{5C28249D-3906-0646-9B1D-C4CD693AAB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0982" y="4891809"/>
              <a:ext cx="0" cy="212105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>
              <a:extLst>
                <a:ext uri="{FF2B5EF4-FFF2-40B4-BE49-F238E27FC236}">
                  <a16:creationId xmlns:a16="http://schemas.microsoft.com/office/drawing/2014/main" id="{838BFA48-0358-5A80-43AF-44E0BEDBD7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0408" y="3878182"/>
              <a:ext cx="1679012" cy="244313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>
              <a:extLst>
                <a:ext uri="{FF2B5EF4-FFF2-40B4-BE49-F238E27FC236}">
                  <a16:creationId xmlns:a16="http://schemas.microsoft.com/office/drawing/2014/main" id="{A6C5A0EA-2249-B61A-5EC0-546FD5A0DD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1571" y="3668417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コネクタ 104">
              <a:extLst>
                <a:ext uri="{FF2B5EF4-FFF2-40B4-BE49-F238E27FC236}">
                  <a16:creationId xmlns:a16="http://schemas.microsoft.com/office/drawing/2014/main" id="{77AE3A20-DE4F-ED2E-C9D9-9689991831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94049" y="3877758"/>
              <a:ext cx="1687523" cy="244998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105">
              <a:extLst>
                <a:ext uri="{FF2B5EF4-FFF2-40B4-BE49-F238E27FC236}">
                  <a16:creationId xmlns:a16="http://schemas.microsoft.com/office/drawing/2014/main" id="{470A3CE7-0555-01D5-FE49-9B7BA1DE2F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77047" y="3874832"/>
              <a:ext cx="2792374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>
              <a:extLst>
                <a:ext uri="{FF2B5EF4-FFF2-40B4-BE49-F238E27FC236}">
                  <a16:creationId xmlns:a16="http://schemas.microsoft.com/office/drawing/2014/main" id="{FF944523-D7FD-1FA7-7DD9-6F5A44B93F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09052" y="4042577"/>
              <a:ext cx="1124191" cy="16709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>
              <a:extLst>
                <a:ext uri="{FF2B5EF4-FFF2-40B4-BE49-F238E27FC236}">
                  <a16:creationId xmlns:a16="http://schemas.microsoft.com/office/drawing/2014/main" id="{24E7F43F-2215-3DE2-80A7-21B641BE3F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6168" y="4038826"/>
              <a:ext cx="1124191" cy="16709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>
              <a:extLst>
                <a:ext uri="{FF2B5EF4-FFF2-40B4-BE49-F238E27FC236}">
                  <a16:creationId xmlns:a16="http://schemas.microsoft.com/office/drawing/2014/main" id="{E53FC816-408C-C341-0A38-57992DF37E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0989" y="5709064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>
              <a:extLst>
                <a:ext uri="{FF2B5EF4-FFF2-40B4-BE49-F238E27FC236}">
                  <a16:creationId xmlns:a16="http://schemas.microsoft.com/office/drawing/2014/main" id="{D3D174D9-0BEE-E31D-854E-EB59808C35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3379" y="5709038"/>
              <a:ext cx="153422" cy="220684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>
              <a:extLst>
                <a:ext uri="{FF2B5EF4-FFF2-40B4-BE49-F238E27FC236}">
                  <a16:creationId xmlns:a16="http://schemas.microsoft.com/office/drawing/2014/main" id="{BCAFEA25-9124-4B8F-AF0E-F2ED350D50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26520" y="5713541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>
              <a:extLst>
                <a:ext uri="{FF2B5EF4-FFF2-40B4-BE49-F238E27FC236}">
                  <a16:creationId xmlns:a16="http://schemas.microsoft.com/office/drawing/2014/main" id="{24C80456-A20D-5B85-7829-DDE286A69A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3810" y="4046460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>
              <a:extLst>
                <a:ext uri="{FF2B5EF4-FFF2-40B4-BE49-F238E27FC236}">
                  <a16:creationId xmlns:a16="http://schemas.microsoft.com/office/drawing/2014/main" id="{3087F24E-C529-129E-75C4-EB2E3D6060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1167" y="4043083"/>
              <a:ext cx="1121355" cy="16709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>
              <a:extLst>
                <a:ext uri="{FF2B5EF4-FFF2-40B4-BE49-F238E27FC236}">
                  <a16:creationId xmlns:a16="http://schemas.microsoft.com/office/drawing/2014/main" id="{921B5A73-F16E-366F-DE20-B54C742CFE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6707" y="4038332"/>
              <a:ext cx="1121355" cy="167070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>
              <a:extLst>
                <a:ext uri="{FF2B5EF4-FFF2-40B4-BE49-F238E27FC236}">
                  <a16:creationId xmlns:a16="http://schemas.microsoft.com/office/drawing/2014/main" id="{6664E72C-D57D-CA0E-448F-32CD07E278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75908" y="4040399"/>
              <a:ext cx="1426431" cy="217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>
              <a:extLst>
                <a:ext uri="{FF2B5EF4-FFF2-40B4-BE49-F238E27FC236}">
                  <a16:creationId xmlns:a16="http://schemas.microsoft.com/office/drawing/2014/main" id="{3C0D0A83-F82D-9148-B20F-20DD1048CB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38046" y="4894903"/>
              <a:ext cx="0" cy="21684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コネクタ 116">
              <a:extLst>
                <a:ext uri="{FF2B5EF4-FFF2-40B4-BE49-F238E27FC236}">
                  <a16:creationId xmlns:a16="http://schemas.microsoft.com/office/drawing/2014/main" id="{BC83AF5E-B21E-DCB3-EBC0-C1FB2A4F56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6889" y="5713405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>
              <a:extLst>
                <a:ext uri="{FF2B5EF4-FFF2-40B4-BE49-F238E27FC236}">
                  <a16:creationId xmlns:a16="http://schemas.microsoft.com/office/drawing/2014/main" id="{BF5FB18D-24DB-5A7F-12B4-B730A81E4A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6761" y="4034267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>
              <a:extLst>
                <a:ext uri="{FF2B5EF4-FFF2-40B4-BE49-F238E27FC236}">
                  <a16:creationId xmlns:a16="http://schemas.microsoft.com/office/drawing/2014/main" id="{76B2418C-EFD6-65E9-8E9A-AA250A9890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6066" y="4251324"/>
              <a:ext cx="1116273" cy="168517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>
              <a:extLst>
                <a:ext uri="{FF2B5EF4-FFF2-40B4-BE49-F238E27FC236}">
                  <a16:creationId xmlns:a16="http://schemas.microsoft.com/office/drawing/2014/main" id="{1196ED8C-888B-9465-C843-5D855BC9FA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33238" y="5094707"/>
              <a:ext cx="697744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>
              <a:extLst>
                <a:ext uri="{FF2B5EF4-FFF2-40B4-BE49-F238E27FC236}">
                  <a16:creationId xmlns:a16="http://schemas.microsoft.com/office/drawing/2014/main" id="{7C776ED6-4526-A591-9749-40CB1DAACD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69231" y="5715661"/>
              <a:ext cx="147526" cy="20958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>
              <a:extLst>
                <a:ext uri="{FF2B5EF4-FFF2-40B4-BE49-F238E27FC236}">
                  <a16:creationId xmlns:a16="http://schemas.microsoft.com/office/drawing/2014/main" id="{D8C24FC2-9236-CEE1-80D8-3F6CCFF19E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52222" y="5709064"/>
              <a:ext cx="0" cy="22416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>
              <a:extLst>
                <a:ext uri="{FF2B5EF4-FFF2-40B4-BE49-F238E27FC236}">
                  <a16:creationId xmlns:a16="http://schemas.microsoft.com/office/drawing/2014/main" id="{08B98C2A-2FFF-E281-270B-3F7D268C9F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78810" y="4046746"/>
              <a:ext cx="0" cy="209342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コネクタ 123">
              <a:extLst>
                <a:ext uri="{FF2B5EF4-FFF2-40B4-BE49-F238E27FC236}">
                  <a16:creationId xmlns:a16="http://schemas.microsoft.com/office/drawing/2014/main" id="{6847305F-695E-74C9-B837-4780C60852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33238" y="4892593"/>
              <a:ext cx="702348" cy="182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>
              <a:extLst>
                <a:ext uri="{FF2B5EF4-FFF2-40B4-BE49-F238E27FC236}">
                  <a16:creationId xmlns:a16="http://schemas.microsoft.com/office/drawing/2014/main" id="{4C182ED7-6C24-223C-2B09-C937729555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72798" y="4892417"/>
              <a:ext cx="141546" cy="18180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>
              <a:extLst>
                <a:ext uri="{FF2B5EF4-FFF2-40B4-BE49-F238E27FC236}">
                  <a16:creationId xmlns:a16="http://schemas.microsoft.com/office/drawing/2014/main" id="{E9D466FE-400F-6627-C535-0430FB1A1D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9145" y="4893377"/>
              <a:ext cx="37888" cy="278828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コネクタ 126">
              <a:extLst>
                <a:ext uri="{FF2B5EF4-FFF2-40B4-BE49-F238E27FC236}">
                  <a16:creationId xmlns:a16="http://schemas.microsoft.com/office/drawing/2014/main" id="{ACC4FA96-42C1-65EE-6379-123951D26C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2222" y="5709064"/>
              <a:ext cx="1434667" cy="0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コネクタ 127">
              <a:extLst>
                <a:ext uri="{FF2B5EF4-FFF2-40B4-BE49-F238E27FC236}">
                  <a16:creationId xmlns:a16="http://schemas.microsoft.com/office/drawing/2014/main" id="{7F1EDB68-A9A9-A662-75A3-A05EFA9F8A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0020" y="5933647"/>
              <a:ext cx="1434667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コネクタ 128">
              <a:extLst>
                <a:ext uri="{FF2B5EF4-FFF2-40B4-BE49-F238E27FC236}">
                  <a16:creationId xmlns:a16="http://schemas.microsoft.com/office/drawing/2014/main" id="{EFAAFE60-2757-9500-2BD4-DD8701BD2E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40190" y="4878760"/>
              <a:ext cx="0" cy="21684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コネクタ 129">
              <a:extLst>
                <a:ext uri="{FF2B5EF4-FFF2-40B4-BE49-F238E27FC236}">
                  <a16:creationId xmlns:a16="http://schemas.microsoft.com/office/drawing/2014/main" id="{648469F2-27E1-BB7E-6047-CE85F737F5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69279" y="5098636"/>
              <a:ext cx="149952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コネクタ 130">
              <a:extLst>
                <a:ext uri="{FF2B5EF4-FFF2-40B4-BE49-F238E27FC236}">
                  <a16:creationId xmlns:a16="http://schemas.microsoft.com/office/drawing/2014/main" id="{B45D969E-B176-6B84-0540-E51B62EF93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8936" y="4877064"/>
              <a:ext cx="0" cy="216847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コネクタ 131">
              <a:extLst>
                <a:ext uri="{FF2B5EF4-FFF2-40B4-BE49-F238E27FC236}">
                  <a16:creationId xmlns:a16="http://schemas.microsoft.com/office/drawing/2014/main" id="{36DD84A9-B6F0-00F8-1944-EE00A9A4CD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40422" y="5097466"/>
              <a:ext cx="524095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コネクタ 132">
              <a:extLst>
                <a:ext uri="{FF2B5EF4-FFF2-40B4-BE49-F238E27FC236}">
                  <a16:creationId xmlns:a16="http://schemas.microsoft.com/office/drawing/2014/main" id="{84C0EEF7-0E51-5FB0-E290-0F79C5F874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60931" y="4894356"/>
              <a:ext cx="1124953" cy="18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グループ化 151"/>
          <p:cNvGrpSpPr/>
          <p:nvPr/>
        </p:nvGrpSpPr>
        <p:grpSpPr>
          <a:xfrm>
            <a:off x="7428915" y="3942024"/>
            <a:ext cx="2796305" cy="1661154"/>
            <a:chOff x="7552244" y="4060483"/>
            <a:chExt cx="2796305" cy="1661154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7552244" y="4894543"/>
              <a:ext cx="665754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線コネクタ 143"/>
            <p:cNvCxnSpPr>
              <a:cxnSpLocks/>
            </p:cNvCxnSpPr>
            <p:nvPr/>
          </p:nvCxnSpPr>
          <p:spPr>
            <a:xfrm flipV="1">
              <a:off x="8373391" y="4900686"/>
              <a:ext cx="1114698" cy="0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線コネクタ 145"/>
            <p:cNvCxnSpPr>
              <a:cxnSpLocks/>
            </p:cNvCxnSpPr>
            <p:nvPr/>
          </p:nvCxnSpPr>
          <p:spPr>
            <a:xfrm>
              <a:off x="9626889" y="4913432"/>
              <a:ext cx="721660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線コネクタ 146"/>
            <p:cNvCxnSpPr>
              <a:cxnSpLocks/>
            </p:cNvCxnSpPr>
            <p:nvPr/>
          </p:nvCxnSpPr>
          <p:spPr>
            <a:xfrm>
              <a:off x="7825380" y="5721637"/>
              <a:ext cx="1117538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線コネクタ 150"/>
            <p:cNvCxnSpPr/>
            <p:nvPr/>
          </p:nvCxnSpPr>
          <p:spPr>
            <a:xfrm>
              <a:off x="8947314" y="4060483"/>
              <a:ext cx="1117538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4" name="二等辺三角形 163">
            <a:extLst>
              <a:ext uri="{FF2B5EF4-FFF2-40B4-BE49-F238E27FC236}">
                <a16:creationId xmlns:a16="http://schemas.microsoft.com/office/drawing/2014/main" id="{E1FD8460-8FDB-BFB9-7A82-CAB16A6E022E}"/>
              </a:ext>
            </a:extLst>
          </p:cNvPr>
          <p:cNvSpPr/>
          <p:nvPr/>
        </p:nvSpPr>
        <p:spPr>
          <a:xfrm rot="5400000">
            <a:off x="5551592" y="4408164"/>
            <a:ext cx="1051045" cy="799919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6C07079-9C0D-384C-7E0C-E61796ED2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596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9961FB1C-28D2-17B5-6122-B4FBE90733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5" t="8083" r="10413" b="31150"/>
          <a:stretch/>
        </p:blipFill>
        <p:spPr>
          <a:xfrm>
            <a:off x="6156857" y="3702772"/>
            <a:ext cx="1074961" cy="1704301"/>
          </a:xfrm>
          <a:prstGeom prst="rect">
            <a:avLst/>
          </a:prstGeom>
        </p:spPr>
      </p:pic>
      <p:pic>
        <p:nvPicPr>
          <p:cNvPr id="23" name="図 2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5178C3-75E8-5554-9203-FF9A635311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6" t="8083" r="10413" b="31150"/>
          <a:stretch/>
        </p:blipFill>
        <p:spPr>
          <a:xfrm>
            <a:off x="5055753" y="3700735"/>
            <a:ext cx="1074961" cy="1704302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E1788B6-5984-995E-565A-B8D1FEEF970A}"/>
              </a:ext>
            </a:extLst>
          </p:cNvPr>
          <p:cNvGrpSpPr>
            <a:grpSpLocks noChangeAspect="1"/>
          </p:cNvGrpSpPr>
          <p:nvPr/>
        </p:nvGrpSpPr>
        <p:grpSpPr>
          <a:xfrm>
            <a:off x="626323" y="1618781"/>
            <a:ext cx="10896467" cy="4772945"/>
            <a:chOff x="-48413" y="1285875"/>
            <a:chExt cx="12300834" cy="5388096"/>
          </a:xfrm>
        </p:grpSpPr>
        <p:pic>
          <p:nvPicPr>
            <p:cNvPr id="7" name="図 6" descr="屋内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7B975FDC-8D7E-B87E-A94A-4D425ED3F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41" t="11150" r="3669" b="25296"/>
            <a:stretch/>
          </p:blipFill>
          <p:spPr>
            <a:xfrm>
              <a:off x="2358092" y="1311653"/>
              <a:ext cx="2138189" cy="2110421"/>
            </a:xfrm>
            <a:prstGeom prst="rect">
              <a:avLst/>
            </a:prstGeom>
          </p:spPr>
        </p:pic>
        <p:pic>
          <p:nvPicPr>
            <p:cNvPr id="8" name="図 7" descr="グラフ&#10;&#10;自動的に生成された説明">
              <a:extLst>
                <a:ext uri="{FF2B5EF4-FFF2-40B4-BE49-F238E27FC236}">
                  <a16:creationId xmlns:a16="http://schemas.microsoft.com/office/drawing/2014/main" id="{EC7FB552-BD1A-E77F-0857-04634DBEB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10" t="11150" r="11790" b="25296"/>
            <a:stretch/>
          </p:blipFill>
          <p:spPr>
            <a:xfrm>
              <a:off x="2783030" y="3618600"/>
              <a:ext cx="1282005" cy="2011218"/>
            </a:xfrm>
            <a:prstGeom prst="rect">
              <a:avLst/>
            </a:prstGeom>
          </p:spPr>
        </p:pic>
        <p:pic>
          <p:nvPicPr>
            <p:cNvPr id="9" name="図 8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F978D789-E835-221E-FD73-681ADD5EB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32" t="11150" r="11790" b="25296"/>
            <a:stretch/>
          </p:blipFill>
          <p:spPr>
            <a:xfrm>
              <a:off x="8287912" y="3598049"/>
              <a:ext cx="1261422" cy="2011219"/>
            </a:xfrm>
            <a:prstGeom prst="rect">
              <a:avLst/>
            </a:prstGeom>
          </p:spPr>
        </p:pic>
        <p:pic>
          <p:nvPicPr>
            <p:cNvPr id="10" name="図 9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DE8C9F16-C4E5-F26B-EBE8-6FD5C80FE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83" t="17987" r="3749" b="30570"/>
            <a:stretch/>
          </p:blipFill>
          <p:spPr>
            <a:xfrm>
              <a:off x="7882799" y="5065045"/>
              <a:ext cx="926221" cy="645051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50B4D9AF-A92D-58CE-723D-2223D9A20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41" t="11150" r="3669" b="25296"/>
            <a:stretch/>
          </p:blipFill>
          <p:spPr>
            <a:xfrm>
              <a:off x="7701532" y="1285875"/>
              <a:ext cx="2138190" cy="2110421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A191CCD6-55F1-F846-B46A-4619CFF0D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41" t="11150" r="3670" b="25296"/>
            <a:stretch/>
          </p:blipFill>
          <p:spPr>
            <a:xfrm>
              <a:off x="5163054" y="1311653"/>
              <a:ext cx="2138190" cy="2110421"/>
            </a:xfrm>
            <a:prstGeom prst="rect">
              <a:avLst/>
            </a:prstGeom>
          </p:spPr>
        </p:pic>
        <p:pic>
          <p:nvPicPr>
            <p:cNvPr id="13" name="図 12" descr="グラフ&#10;&#10;自動的に生成された説明">
              <a:extLst>
                <a:ext uri="{FF2B5EF4-FFF2-40B4-BE49-F238E27FC236}">
                  <a16:creationId xmlns:a16="http://schemas.microsoft.com/office/drawing/2014/main" id="{C7C540EB-3961-9BAC-F941-8A2BCF60CB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6" t="11150" r="58281" b="4531"/>
            <a:stretch/>
          </p:blipFill>
          <p:spPr>
            <a:xfrm>
              <a:off x="449055" y="3603419"/>
              <a:ext cx="1252319" cy="2013361"/>
            </a:xfrm>
            <a:prstGeom prst="rect">
              <a:avLst/>
            </a:prstGeom>
          </p:spPr>
        </p:pic>
        <p:pic>
          <p:nvPicPr>
            <p:cNvPr id="14" name="図 13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72FC8B52-ABCE-B708-89A0-0774BC636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68" t="17209" r="3365" b="34708"/>
            <a:stretch/>
          </p:blipFill>
          <p:spPr>
            <a:xfrm>
              <a:off x="2358092" y="5089892"/>
              <a:ext cx="980542" cy="638278"/>
            </a:xfrm>
            <a:prstGeom prst="rect">
              <a:avLst/>
            </a:prstGeom>
          </p:spPr>
        </p:pic>
        <p:pic>
          <p:nvPicPr>
            <p:cNvPr id="15" name="図 14" descr="屋内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CA252131-93BA-1923-BAD8-3C1E7F790D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1" t="11150" r="47248" b="4531"/>
            <a:stretch/>
          </p:blipFill>
          <p:spPr>
            <a:xfrm>
              <a:off x="1" y="1356620"/>
              <a:ext cx="2153456" cy="2140484"/>
            </a:xfrm>
            <a:prstGeom prst="rect">
              <a:avLst/>
            </a:prstGeom>
          </p:spPr>
        </p:pic>
        <p:pic>
          <p:nvPicPr>
            <p:cNvPr id="17" name="図 16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8ABBD1AC-A400-9645-DD51-58AEC6C52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09" t="18498" r="53419" b="35659"/>
            <a:stretch/>
          </p:blipFill>
          <p:spPr>
            <a:xfrm>
              <a:off x="98566" y="5080366"/>
              <a:ext cx="983916" cy="671304"/>
            </a:xfrm>
            <a:prstGeom prst="rect">
              <a:avLst/>
            </a:prstGeom>
          </p:spPr>
        </p:pic>
        <p:pic>
          <p:nvPicPr>
            <p:cNvPr id="18" name="図 17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12CCB0DB-34AA-FAFF-5EAA-6C239595E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50" t="37562" r="21788" b="49796"/>
            <a:stretch/>
          </p:blipFill>
          <p:spPr>
            <a:xfrm>
              <a:off x="5969150" y="5090822"/>
              <a:ext cx="926221" cy="645051"/>
            </a:xfrm>
            <a:prstGeom prst="rect">
              <a:avLst/>
            </a:prstGeom>
          </p:spPr>
        </p:pic>
        <p:pic>
          <p:nvPicPr>
            <p:cNvPr id="19" name="図 18" descr="コンピューターの画面のスクリーンショット&#10;&#10;自動的に生成された説明">
              <a:extLst>
                <a:ext uri="{FF2B5EF4-FFF2-40B4-BE49-F238E27FC236}">
                  <a16:creationId xmlns:a16="http://schemas.microsoft.com/office/drawing/2014/main" id="{662C6B32-C99A-EFED-D711-7553E987B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00" t="18295" r="33272" b="77662"/>
            <a:stretch/>
          </p:blipFill>
          <p:spPr>
            <a:xfrm>
              <a:off x="4696448" y="5090822"/>
              <a:ext cx="941883" cy="645051"/>
            </a:xfrm>
            <a:prstGeom prst="rect">
              <a:avLst/>
            </a:prstGeom>
          </p:spPr>
        </p:pic>
        <p:pic>
          <p:nvPicPr>
            <p:cNvPr id="20" name="図 19" descr="文字の書かれた紙&#10;&#10;中程度の精度で自動的に生成された説明">
              <a:extLst>
                <a:ext uri="{FF2B5EF4-FFF2-40B4-BE49-F238E27FC236}">
                  <a16:creationId xmlns:a16="http://schemas.microsoft.com/office/drawing/2014/main" id="{BEEEE9FD-AE37-72CB-A913-4389B86FD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0" t="11647" r="24493" b="9464"/>
            <a:stretch/>
          </p:blipFill>
          <p:spPr>
            <a:xfrm>
              <a:off x="10076401" y="1311653"/>
              <a:ext cx="2089036" cy="1883540"/>
            </a:xfrm>
            <a:prstGeom prst="rect">
              <a:avLst/>
            </a:prstGeom>
          </p:spPr>
        </p:pic>
        <p:pic>
          <p:nvPicPr>
            <p:cNvPr id="21" name="図 20" descr="文字と絵が描かれた絵&#10;&#10;低い精度で自動的に生成された説明">
              <a:extLst>
                <a:ext uri="{FF2B5EF4-FFF2-40B4-BE49-F238E27FC236}">
                  <a16:creationId xmlns:a16="http://schemas.microsoft.com/office/drawing/2014/main" id="{4CA1737B-DD0D-7017-7A10-6E4143796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0" t="16870" r="24493" b="566"/>
            <a:stretch/>
          </p:blipFill>
          <p:spPr>
            <a:xfrm>
              <a:off x="10076401" y="3626453"/>
              <a:ext cx="2089036" cy="1971302"/>
            </a:xfrm>
            <a:prstGeom prst="rect">
              <a:avLst/>
            </a:prstGeom>
          </p:spPr>
        </p:pic>
        <p:pic>
          <p:nvPicPr>
            <p:cNvPr id="22" name="図 21" descr="コンピューターのスクリーンショット&#10;&#10;自動的に生成された説明">
              <a:extLst>
                <a:ext uri="{FF2B5EF4-FFF2-40B4-BE49-F238E27FC236}">
                  <a16:creationId xmlns:a16="http://schemas.microsoft.com/office/drawing/2014/main" id="{9CE74CC9-8CE9-5DC1-4A78-9BA681CCBC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14" t="11161" r="43769" b="70291"/>
            <a:stretch/>
          </p:blipFill>
          <p:spPr>
            <a:xfrm>
              <a:off x="41945" y="2743814"/>
              <a:ext cx="768027" cy="753290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894825F-2E0D-86E9-8651-02F6AB61FBE7}"/>
                </a:ext>
              </a:extLst>
            </p:cNvPr>
            <p:cNvSpPr txBox="1"/>
            <p:nvPr/>
          </p:nvSpPr>
          <p:spPr>
            <a:xfrm>
              <a:off x="7415097" y="5707115"/>
              <a:ext cx="2415959" cy="857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Transforming patches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7A43317B-FB04-22B5-71D3-358FB1320DA1}"/>
                </a:ext>
              </a:extLst>
            </p:cNvPr>
            <p:cNvSpPr txBox="1"/>
            <p:nvPr/>
          </p:nvSpPr>
          <p:spPr>
            <a:xfrm>
              <a:off x="4964498" y="5735873"/>
              <a:ext cx="2263003" cy="857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Trimming outlines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EB40D24-D434-0B3B-63BF-B1DD20798455}"/>
                </a:ext>
              </a:extLst>
            </p:cNvPr>
            <p:cNvSpPr txBox="1"/>
            <p:nvPr/>
          </p:nvSpPr>
          <p:spPr>
            <a:xfrm>
              <a:off x="-48413" y="5707115"/>
              <a:ext cx="2190897" cy="938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Input: </a:t>
              </a:r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Pop-up &amp; model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5C4B88D0-D0DA-8311-4413-A76A75B81B31}"/>
                </a:ext>
              </a:extLst>
            </p:cNvPr>
            <p:cNvSpPr txBox="1"/>
            <p:nvPr/>
          </p:nvSpPr>
          <p:spPr>
            <a:xfrm>
              <a:off x="9989417" y="5735873"/>
              <a:ext cx="2263004" cy="938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Fabricating</a:t>
              </a:r>
            </a:p>
            <a:p>
              <a:pPr algn="ctr"/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pop-up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二等辺三角形 27">
              <a:extLst>
                <a:ext uri="{FF2B5EF4-FFF2-40B4-BE49-F238E27FC236}">
                  <a16:creationId xmlns:a16="http://schemas.microsoft.com/office/drawing/2014/main" id="{9958B840-94D2-7252-6003-8BCC7B3CE6BB}"/>
                </a:ext>
              </a:extLst>
            </p:cNvPr>
            <p:cNvSpPr/>
            <p:nvPr/>
          </p:nvSpPr>
          <p:spPr>
            <a:xfrm rot="5400000">
              <a:off x="2068982" y="3297197"/>
              <a:ext cx="394904" cy="247902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二等辺三角形 28">
              <a:extLst>
                <a:ext uri="{FF2B5EF4-FFF2-40B4-BE49-F238E27FC236}">
                  <a16:creationId xmlns:a16="http://schemas.microsoft.com/office/drawing/2014/main" id="{60BB05EC-7A6D-AC4D-3FB6-3E77CFCAC77E}"/>
                </a:ext>
              </a:extLst>
            </p:cNvPr>
            <p:cNvSpPr/>
            <p:nvPr/>
          </p:nvSpPr>
          <p:spPr>
            <a:xfrm rot="5400000">
              <a:off x="4519139" y="3299213"/>
              <a:ext cx="394904" cy="247902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二等辺三角形 29">
              <a:extLst>
                <a:ext uri="{FF2B5EF4-FFF2-40B4-BE49-F238E27FC236}">
                  <a16:creationId xmlns:a16="http://schemas.microsoft.com/office/drawing/2014/main" id="{1E846417-6F8A-B538-D286-0F68250CB167}"/>
                </a:ext>
              </a:extLst>
            </p:cNvPr>
            <p:cNvSpPr/>
            <p:nvPr/>
          </p:nvSpPr>
          <p:spPr>
            <a:xfrm rot="5400000">
              <a:off x="7556781" y="3305049"/>
              <a:ext cx="394904" cy="247902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二等辺三角形 30">
              <a:extLst>
                <a:ext uri="{FF2B5EF4-FFF2-40B4-BE49-F238E27FC236}">
                  <a16:creationId xmlns:a16="http://schemas.microsoft.com/office/drawing/2014/main" id="{3481A4D5-198D-25F0-619E-81DD851677A5}"/>
                </a:ext>
              </a:extLst>
            </p:cNvPr>
            <p:cNvSpPr/>
            <p:nvPr/>
          </p:nvSpPr>
          <p:spPr>
            <a:xfrm rot="5400000">
              <a:off x="9613414" y="3276646"/>
              <a:ext cx="394904" cy="247902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4" name="タイトル 1">
            <a:extLst>
              <a:ext uri="{FF2B5EF4-FFF2-40B4-BE49-F238E27FC236}">
                <a16:creationId xmlns:a16="http://schemas.microsoft.com/office/drawing/2014/main" id="{A98BC085-5D5D-1394-1592-C5627D2B7B06}"/>
              </a:ext>
            </a:extLst>
          </p:cNvPr>
          <p:cNvSpPr txBox="1">
            <a:spLocks/>
          </p:cNvSpPr>
          <p:nvPr/>
        </p:nvSpPr>
        <p:spPr>
          <a:xfrm>
            <a:off x="166157" y="201241"/>
            <a:ext cx="11581425" cy="865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ja-JP" i="1" dirty="0"/>
              <a:t>Transformation pipeline</a:t>
            </a:r>
            <a:endParaRPr lang="ja-JP" altLang="en-US" b="1" i="1" dirty="0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6BB085F-5B2A-5B57-6A26-4C5995D16DAF}"/>
              </a:ext>
            </a:extLst>
          </p:cNvPr>
          <p:cNvSpPr/>
          <p:nvPr/>
        </p:nvSpPr>
        <p:spPr>
          <a:xfrm>
            <a:off x="4868856" y="1573036"/>
            <a:ext cx="2412955" cy="48938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13F7D33-5313-355B-82E0-7E87F03DFC17}"/>
              </a:ext>
            </a:extLst>
          </p:cNvPr>
          <p:cNvSpPr txBox="1"/>
          <p:nvPr/>
        </p:nvSpPr>
        <p:spPr>
          <a:xfrm>
            <a:off x="2456869" y="5535254"/>
            <a:ext cx="2162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Adding thickness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5F5517B-0DA6-D057-5010-FF7874CBF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21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31752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F5BFFB5E-F88F-82B1-2234-B6DFFA0B6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57" y="201241"/>
            <a:ext cx="11581425" cy="865798"/>
          </a:xfrm>
        </p:spPr>
        <p:txBody>
          <a:bodyPr>
            <a:normAutofit/>
          </a:bodyPr>
          <a:lstStyle/>
          <a:p>
            <a:r>
              <a:rPr lang="en-US" altLang="ja-JP" sz="4400" dirty="0">
                <a:latin typeface="Arial" panose="020B0604020202020204" pitchFamily="34" charset="0"/>
                <a:cs typeface="Arial" panose="020B0604020202020204" pitchFamily="34" charset="0"/>
              </a:rPr>
              <a:t>Trimming outlines</a:t>
            </a:r>
            <a:endParaRPr kumimoji="1" lang="ja-JP" altLang="en-US" dirty="0"/>
          </a:p>
        </p:txBody>
      </p:sp>
      <p:pic>
        <p:nvPicPr>
          <p:cNvPr id="5" name="図 4" descr="屋内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0E4A7D14-2382-EFF7-A06C-06E7E1F569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1" t="11150" r="3669" b="25296"/>
          <a:stretch/>
        </p:blipFill>
        <p:spPr>
          <a:xfrm>
            <a:off x="6981947" y="2002255"/>
            <a:ext cx="4554569" cy="4495320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23C42A7F-AA87-FB20-1591-A88892CA041E}"/>
              </a:ext>
            </a:extLst>
          </p:cNvPr>
          <p:cNvSpPr txBox="1">
            <a:spLocks/>
          </p:cNvSpPr>
          <p:nvPr/>
        </p:nvSpPr>
        <p:spPr>
          <a:xfrm>
            <a:off x="371431" y="1167517"/>
            <a:ext cx="6069543" cy="4594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/>
              <a:t>In the 90</a:t>
            </a:r>
            <a:r>
              <a:rPr lang="en-US" altLang="ja-JP" b="1" dirty="0"/>
              <a:t>˚</a:t>
            </a:r>
            <a:r>
              <a:rPr lang="en-US" altLang="ja-JP" dirty="0"/>
              <a:t> folded state…</a:t>
            </a:r>
          </a:p>
          <a:p>
            <a:endParaRPr lang="en-US" altLang="ja-JP" dirty="0"/>
          </a:p>
        </p:txBody>
      </p:sp>
      <p:pic>
        <p:nvPicPr>
          <p:cNvPr id="8" name="図 7" descr="コンピューターの画面のスクリーンショット&#10;&#10;自動的に生成された説明">
            <a:extLst>
              <a:ext uri="{FF2B5EF4-FFF2-40B4-BE49-F238E27FC236}">
                <a16:creationId xmlns:a16="http://schemas.microsoft.com/office/drawing/2014/main" id="{84EC4995-7279-A1AC-26D7-562AAAA77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2" t="10169" r="28022" b="69613"/>
          <a:stretch/>
        </p:blipFill>
        <p:spPr>
          <a:xfrm>
            <a:off x="6981948" y="2055002"/>
            <a:ext cx="4558808" cy="4442573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3E49160-1BCD-D5AA-4556-38642957C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22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928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F5BFFB5E-F88F-82B1-2234-B6DFFA0B6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57" y="201241"/>
            <a:ext cx="11581425" cy="865798"/>
          </a:xfrm>
        </p:spPr>
        <p:txBody>
          <a:bodyPr>
            <a:normAutofit/>
          </a:bodyPr>
          <a:lstStyle/>
          <a:p>
            <a:r>
              <a:rPr lang="en-US" altLang="ja-JP" sz="4400" dirty="0">
                <a:latin typeface="Arial" panose="020B0604020202020204" pitchFamily="34" charset="0"/>
                <a:cs typeface="Arial" panose="020B0604020202020204" pitchFamily="34" charset="0"/>
              </a:rPr>
              <a:t>Trimming outlines</a:t>
            </a:r>
            <a:endParaRPr kumimoji="1" lang="ja-JP" altLang="en-US" dirty="0"/>
          </a:p>
        </p:txBody>
      </p:sp>
      <p:pic>
        <p:nvPicPr>
          <p:cNvPr id="8" name="図 7" descr="コンピューターの画面のスクリーンショット&#10;&#10;自動的に生成された説明">
            <a:extLst>
              <a:ext uri="{FF2B5EF4-FFF2-40B4-BE49-F238E27FC236}">
                <a16:creationId xmlns:a16="http://schemas.microsoft.com/office/drawing/2014/main" id="{8279293C-6B34-2880-17F8-1F6DA0DA4D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8" t="9896" r="28005" b="69885"/>
          <a:stretch/>
        </p:blipFill>
        <p:spPr>
          <a:xfrm>
            <a:off x="6983822" y="1997831"/>
            <a:ext cx="4587903" cy="4475087"/>
          </a:xfrm>
          <a:prstGeom prst="rect">
            <a:avLst/>
          </a:prstGeom>
        </p:spPr>
      </p:pic>
      <p:pic>
        <p:nvPicPr>
          <p:cNvPr id="9" name="図 8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F87B3A06-7F8E-4208-8089-1D34FAD55E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9" t="9978" r="40688" b="63342"/>
          <a:stretch/>
        </p:blipFill>
        <p:spPr>
          <a:xfrm>
            <a:off x="6668841" y="406082"/>
            <a:ext cx="1530478" cy="1498012"/>
          </a:xfrm>
          <a:prstGeom prst="rect">
            <a:avLst/>
          </a:prstGeom>
        </p:spPr>
      </p:pic>
      <p:pic>
        <p:nvPicPr>
          <p:cNvPr id="10" name="図 9" descr="屋内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82BDD3E0-B37D-5967-D1C6-6156C318FD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1" t="11150" r="3669" b="25296"/>
          <a:stretch/>
        </p:blipFill>
        <p:spPr>
          <a:xfrm>
            <a:off x="8968650" y="406082"/>
            <a:ext cx="1522294" cy="15024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AE3591CB-5B83-BEB0-FEA8-272D6FBCC8B4}"/>
                  </a:ext>
                </a:extLst>
              </p:cNvPr>
              <p:cNvSpPr txBox="1"/>
              <p:nvPr/>
            </p:nvSpPr>
            <p:spPr>
              <a:xfrm>
                <a:off x="8199319" y="559910"/>
                <a:ext cx="749372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6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</m:oMath>
                  </m:oMathPara>
                </a14:m>
                <a:endParaRPr lang="ja-JP" altLang="en-US" sz="66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AE3591CB-5B83-BEB0-FEA8-272D6FBCC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9319" y="559910"/>
                <a:ext cx="749372" cy="11079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正方形/長方形 4"/>
          <p:cNvSpPr/>
          <p:nvPr/>
        </p:nvSpPr>
        <p:spPr>
          <a:xfrm>
            <a:off x="2679992" y="4486560"/>
            <a:ext cx="43961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/>
              <a:t>* In unfolded state, empty space is created around the outline</a:t>
            </a:r>
            <a:endParaRPr lang="ja-JP" altLang="en-US" sz="2400" dirty="0"/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23C42A7F-AA87-FB20-1591-A88892CA041E}"/>
              </a:ext>
            </a:extLst>
          </p:cNvPr>
          <p:cNvSpPr txBox="1">
            <a:spLocks/>
          </p:cNvSpPr>
          <p:nvPr/>
        </p:nvSpPr>
        <p:spPr>
          <a:xfrm>
            <a:off x="371431" y="1167517"/>
            <a:ext cx="6069543" cy="4594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/>
              <a:t>In the 90</a:t>
            </a:r>
            <a:r>
              <a:rPr lang="en-US" altLang="ja-JP" b="1" dirty="0"/>
              <a:t>˚</a:t>
            </a:r>
            <a:r>
              <a:rPr lang="en-US" altLang="ja-JP" dirty="0"/>
              <a:t> folded state…</a:t>
            </a:r>
          </a:p>
          <a:p>
            <a:r>
              <a:rPr lang="en-US" altLang="ja-JP" sz="2400" dirty="0"/>
              <a:t>Compute intersection (CSG) between each patch and 3D model</a:t>
            </a:r>
          </a:p>
          <a:p>
            <a:endParaRPr lang="en-US" altLang="ja-JP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E3B4C30-649A-C531-33F8-C488DD83EF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18" name="図 1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2869E7BB-64CD-5D0A-0E0F-9BDAB049C8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6" t="8083" r="10413" b="31150"/>
          <a:stretch/>
        </p:blipFill>
        <p:spPr>
          <a:xfrm>
            <a:off x="370666" y="3340616"/>
            <a:ext cx="2202660" cy="349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0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ABF4961A-0077-5D2F-3BAC-EB758227DE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5" t="8083" r="10413" b="31150"/>
          <a:stretch/>
        </p:blipFill>
        <p:spPr>
          <a:xfrm>
            <a:off x="3024921" y="3340616"/>
            <a:ext cx="2202661" cy="3492218"/>
          </a:xfrm>
          <a:prstGeom prst="rect">
            <a:avLst/>
          </a:prstGeom>
        </p:spPr>
      </p:pic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A2FE7E8-E8AD-8570-43B7-232802B96C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6" t="8083" r="10413" b="31150"/>
          <a:stretch/>
        </p:blipFill>
        <p:spPr>
          <a:xfrm>
            <a:off x="370666" y="3340616"/>
            <a:ext cx="2202660" cy="3492218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F5BFFB5E-F88F-82B1-2234-B6DFFA0B6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57" y="201241"/>
            <a:ext cx="11581425" cy="865798"/>
          </a:xfrm>
        </p:spPr>
        <p:txBody>
          <a:bodyPr>
            <a:normAutofit/>
          </a:bodyPr>
          <a:lstStyle/>
          <a:p>
            <a:r>
              <a:rPr lang="en-US" altLang="ja-JP" sz="4400" dirty="0">
                <a:latin typeface="Arial" panose="020B0604020202020204" pitchFamily="34" charset="0"/>
                <a:cs typeface="Arial" panose="020B0604020202020204" pitchFamily="34" charset="0"/>
              </a:rPr>
              <a:t>Trimming outlines</a:t>
            </a:r>
            <a:endParaRPr kumimoji="1" lang="ja-JP" altLang="en-US" dirty="0"/>
          </a:p>
        </p:txBody>
      </p: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23C42A7F-AA87-FB20-1591-A88892CA041E}"/>
              </a:ext>
            </a:extLst>
          </p:cNvPr>
          <p:cNvSpPr txBox="1">
            <a:spLocks/>
          </p:cNvSpPr>
          <p:nvPr/>
        </p:nvSpPr>
        <p:spPr>
          <a:xfrm>
            <a:off x="371431" y="1167517"/>
            <a:ext cx="6069543" cy="4594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/>
              <a:t>In the 90</a:t>
            </a:r>
            <a:r>
              <a:rPr lang="en-US" altLang="ja-JP" b="1" dirty="0"/>
              <a:t>˚</a:t>
            </a:r>
            <a:r>
              <a:rPr lang="en-US" altLang="ja-JP" dirty="0"/>
              <a:t> folded state…</a:t>
            </a:r>
            <a:endParaRPr lang="en-US" altLang="ja-JP" sz="2400" dirty="0"/>
          </a:p>
          <a:p>
            <a:r>
              <a:rPr lang="en-US" altLang="ja-JP" sz="2400" dirty="0"/>
              <a:t>Compute intersection (CSG) between each patch and 3D model</a:t>
            </a:r>
          </a:p>
          <a:p>
            <a:r>
              <a:rPr lang="en-US" altLang="ja-JP" sz="2400" dirty="0"/>
              <a:t>Fill the empty space by adjusting the patch inward</a:t>
            </a:r>
          </a:p>
          <a:p>
            <a:endParaRPr lang="en-US" altLang="ja-JP" dirty="0"/>
          </a:p>
        </p:txBody>
      </p:sp>
      <p:sp>
        <p:nvSpPr>
          <p:cNvPr id="10" name="二等辺三角形 9">
            <a:extLst>
              <a:ext uri="{FF2B5EF4-FFF2-40B4-BE49-F238E27FC236}">
                <a16:creationId xmlns:a16="http://schemas.microsoft.com/office/drawing/2014/main" id="{0F825FA6-8E01-EE58-CD7B-DE6820EE4920}"/>
              </a:ext>
            </a:extLst>
          </p:cNvPr>
          <p:cNvSpPr/>
          <p:nvPr/>
        </p:nvSpPr>
        <p:spPr>
          <a:xfrm rot="5400000">
            <a:off x="2511097" y="4947796"/>
            <a:ext cx="591877" cy="283705"/>
          </a:xfrm>
          <a:prstGeom prst="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CB495AA-33CB-4DC6-E061-E9B9DA10B4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1" t="11150" r="3670" b="25296"/>
          <a:stretch/>
        </p:blipFill>
        <p:spPr>
          <a:xfrm>
            <a:off x="7005804" y="1997831"/>
            <a:ext cx="4565921" cy="450662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910F6A2-A66F-F2F8-1E5E-1AA3E0EC67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8635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197B7130-512D-8209-8362-7E2382D137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5" t="8083" r="10413" b="31150"/>
          <a:stretch/>
        </p:blipFill>
        <p:spPr>
          <a:xfrm>
            <a:off x="6156857" y="3702772"/>
            <a:ext cx="1074961" cy="1704301"/>
          </a:xfrm>
          <a:prstGeom prst="rect">
            <a:avLst/>
          </a:prstGeom>
        </p:spPr>
      </p:pic>
      <p:pic>
        <p:nvPicPr>
          <p:cNvPr id="23" name="図 2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24BE3529-1366-4E10-F6EE-ECECE6355A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6" t="8083" r="10413" b="31150"/>
          <a:stretch/>
        </p:blipFill>
        <p:spPr>
          <a:xfrm>
            <a:off x="5055753" y="3700735"/>
            <a:ext cx="1074961" cy="1704302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E1788B6-5984-995E-565A-B8D1FEEF970A}"/>
              </a:ext>
            </a:extLst>
          </p:cNvPr>
          <p:cNvGrpSpPr>
            <a:grpSpLocks noChangeAspect="1"/>
          </p:cNvGrpSpPr>
          <p:nvPr/>
        </p:nvGrpSpPr>
        <p:grpSpPr>
          <a:xfrm>
            <a:off x="626323" y="1618781"/>
            <a:ext cx="10896467" cy="4772945"/>
            <a:chOff x="-48413" y="1285875"/>
            <a:chExt cx="12300834" cy="5388096"/>
          </a:xfrm>
        </p:grpSpPr>
        <p:pic>
          <p:nvPicPr>
            <p:cNvPr id="7" name="図 6" descr="屋内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7B975FDC-8D7E-B87E-A94A-4D425ED3F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41" t="11150" r="3669" b="25296"/>
            <a:stretch/>
          </p:blipFill>
          <p:spPr>
            <a:xfrm>
              <a:off x="2358092" y="1311653"/>
              <a:ext cx="2138189" cy="2110421"/>
            </a:xfrm>
            <a:prstGeom prst="rect">
              <a:avLst/>
            </a:prstGeom>
          </p:spPr>
        </p:pic>
        <p:pic>
          <p:nvPicPr>
            <p:cNvPr id="8" name="図 7" descr="グラフ&#10;&#10;自動的に生成された説明">
              <a:extLst>
                <a:ext uri="{FF2B5EF4-FFF2-40B4-BE49-F238E27FC236}">
                  <a16:creationId xmlns:a16="http://schemas.microsoft.com/office/drawing/2014/main" id="{EC7FB552-BD1A-E77F-0857-04634DBEB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10" t="11150" r="11790" b="25296"/>
            <a:stretch/>
          </p:blipFill>
          <p:spPr>
            <a:xfrm>
              <a:off x="2783030" y="3618600"/>
              <a:ext cx="1282005" cy="2011218"/>
            </a:xfrm>
            <a:prstGeom prst="rect">
              <a:avLst/>
            </a:prstGeom>
          </p:spPr>
        </p:pic>
        <p:pic>
          <p:nvPicPr>
            <p:cNvPr id="9" name="図 8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F978D789-E835-221E-FD73-681ADD5EB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32" t="11150" r="11790" b="25296"/>
            <a:stretch/>
          </p:blipFill>
          <p:spPr>
            <a:xfrm>
              <a:off x="8287912" y="3598049"/>
              <a:ext cx="1261422" cy="2011219"/>
            </a:xfrm>
            <a:prstGeom prst="rect">
              <a:avLst/>
            </a:prstGeom>
          </p:spPr>
        </p:pic>
        <p:pic>
          <p:nvPicPr>
            <p:cNvPr id="10" name="図 9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DE8C9F16-C4E5-F26B-EBE8-6FD5C80FE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83" t="17987" r="3749" b="30570"/>
            <a:stretch/>
          </p:blipFill>
          <p:spPr>
            <a:xfrm>
              <a:off x="7882799" y="5065045"/>
              <a:ext cx="926221" cy="645051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50B4D9AF-A92D-58CE-723D-2223D9A20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41" t="11150" r="3669" b="25296"/>
            <a:stretch/>
          </p:blipFill>
          <p:spPr>
            <a:xfrm>
              <a:off x="7701532" y="1285875"/>
              <a:ext cx="2138190" cy="2110421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A191CCD6-55F1-F846-B46A-4619CFF0D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41" t="11150" r="3670" b="25296"/>
            <a:stretch/>
          </p:blipFill>
          <p:spPr>
            <a:xfrm>
              <a:off x="5163054" y="1311653"/>
              <a:ext cx="2138190" cy="2110421"/>
            </a:xfrm>
            <a:prstGeom prst="rect">
              <a:avLst/>
            </a:prstGeom>
          </p:spPr>
        </p:pic>
        <p:pic>
          <p:nvPicPr>
            <p:cNvPr id="13" name="図 12" descr="グラフ&#10;&#10;自動的に生成された説明">
              <a:extLst>
                <a:ext uri="{FF2B5EF4-FFF2-40B4-BE49-F238E27FC236}">
                  <a16:creationId xmlns:a16="http://schemas.microsoft.com/office/drawing/2014/main" id="{C7C540EB-3961-9BAC-F941-8A2BCF60CB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6" t="11150" r="58281" b="4531"/>
            <a:stretch/>
          </p:blipFill>
          <p:spPr>
            <a:xfrm>
              <a:off x="449055" y="3603419"/>
              <a:ext cx="1252319" cy="2013361"/>
            </a:xfrm>
            <a:prstGeom prst="rect">
              <a:avLst/>
            </a:prstGeom>
          </p:spPr>
        </p:pic>
        <p:pic>
          <p:nvPicPr>
            <p:cNvPr id="14" name="図 13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72FC8B52-ABCE-B708-89A0-0774BC636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68" t="17209" r="3365" b="34708"/>
            <a:stretch/>
          </p:blipFill>
          <p:spPr>
            <a:xfrm>
              <a:off x="2358092" y="5089892"/>
              <a:ext cx="980542" cy="638278"/>
            </a:xfrm>
            <a:prstGeom prst="rect">
              <a:avLst/>
            </a:prstGeom>
          </p:spPr>
        </p:pic>
        <p:pic>
          <p:nvPicPr>
            <p:cNvPr id="15" name="図 14" descr="屋内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CA252131-93BA-1923-BAD8-3C1E7F790D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1" t="11150" r="47248" b="4531"/>
            <a:stretch/>
          </p:blipFill>
          <p:spPr>
            <a:xfrm>
              <a:off x="1" y="1356620"/>
              <a:ext cx="2153456" cy="2140484"/>
            </a:xfrm>
            <a:prstGeom prst="rect">
              <a:avLst/>
            </a:prstGeom>
          </p:spPr>
        </p:pic>
        <p:pic>
          <p:nvPicPr>
            <p:cNvPr id="17" name="図 16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8ABBD1AC-A400-9645-DD51-58AEC6C52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09" t="18498" r="53419" b="35659"/>
            <a:stretch/>
          </p:blipFill>
          <p:spPr>
            <a:xfrm>
              <a:off x="98566" y="5080366"/>
              <a:ext cx="983916" cy="671304"/>
            </a:xfrm>
            <a:prstGeom prst="rect">
              <a:avLst/>
            </a:prstGeom>
          </p:spPr>
        </p:pic>
        <p:pic>
          <p:nvPicPr>
            <p:cNvPr id="18" name="図 17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12CCB0DB-34AA-FAFF-5EAA-6C239595E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50" t="37562" r="21788" b="49796"/>
            <a:stretch/>
          </p:blipFill>
          <p:spPr>
            <a:xfrm>
              <a:off x="5969150" y="5090822"/>
              <a:ext cx="926221" cy="645051"/>
            </a:xfrm>
            <a:prstGeom prst="rect">
              <a:avLst/>
            </a:prstGeom>
          </p:spPr>
        </p:pic>
        <p:pic>
          <p:nvPicPr>
            <p:cNvPr id="19" name="図 18" descr="コンピューターの画面のスクリーンショット&#10;&#10;自動的に生成された説明">
              <a:extLst>
                <a:ext uri="{FF2B5EF4-FFF2-40B4-BE49-F238E27FC236}">
                  <a16:creationId xmlns:a16="http://schemas.microsoft.com/office/drawing/2014/main" id="{662C6B32-C99A-EFED-D711-7553E987B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00" t="18295" r="33272" b="77662"/>
            <a:stretch/>
          </p:blipFill>
          <p:spPr>
            <a:xfrm>
              <a:off x="4696448" y="5090822"/>
              <a:ext cx="941883" cy="645051"/>
            </a:xfrm>
            <a:prstGeom prst="rect">
              <a:avLst/>
            </a:prstGeom>
          </p:spPr>
        </p:pic>
        <p:pic>
          <p:nvPicPr>
            <p:cNvPr id="20" name="図 19" descr="文字の書かれた紙&#10;&#10;中程度の精度で自動的に生成された説明">
              <a:extLst>
                <a:ext uri="{FF2B5EF4-FFF2-40B4-BE49-F238E27FC236}">
                  <a16:creationId xmlns:a16="http://schemas.microsoft.com/office/drawing/2014/main" id="{BEEEE9FD-AE37-72CB-A913-4389B86FD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0" t="11647" r="24493" b="9464"/>
            <a:stretch/>
          </p:blipFill>
          <p:spPr>
            <a:xfrm>
              <a:off x="10076401" y="1311653"/>
              <a:ext cx="2089036" cy="1883540"/>
            </a:xfrm>
            <a:prstGeom prst="rect">
              <a:avLst/>
            </a:prstGeom>
          </p:spPr>
        </p:pic>
        <p:pic>
          <p:nvPicPr>
            <p:cNvPr id="21" name="図 20" descr="文字と絵が描かれた絵&#10;&#10;低い精度で自動的に生成された説明">
              <a:extLst>
                <a:ext uri="{FF2B5EF4-FFF2-40B4-BE49-F238E27FC236}">
                  <a16:creationId xmlns:a16="http://schemas.microsoft.com/office/drawing/2014/main" id="{4CA1737B-DD0D-7017-7A10-6E4143796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0" t="16870" r="24493" b="566"/>
            <a:stretch/>
          </p:blipFill>
          <p:spPr>
            <a:xfrm>
              <a:off x="10076401" y="3626453"/>
              <a:ext cx="2089036" cy="1971302"/>
            </a:xfrm>
            <a:prstGeom prst="rect">
              <a:avLst/>
            </a:prstGeom>
          </p:spPr>
        </p:pic>
        <p:pic>
          <p:nvPicPr>
            <p:cNvPr id="22" name="図 21" descr="コンピューターのスクリーンショット&#10;&#10;自動的に生成された説明">
              <a:extLst>
                <a:ext uri="{FF2B5EF4-FFF2-40B4-BE49-F238E27FC236}">
                  <a16:creationId xmlns:a16="http://schemas.microsoft.com/office/drawing/2014/main" id="{9CE74CC9-8CE9-5DC1-4A78-9BA681CCBC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14" t="11161" r="43769" b="70291"/>
            <a:stretch/>
          </p:blipFill>
          <p:spPr>
            <a:xfrm>
              <a:off x="41945" y="2743814"/>
              <a:ext cx="768027" cy="753290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894825F-2E0D-86E9-8651-02F6AB61FBE7}"/>
                </a:ext>
              </a:extLst>
            </p:cNvPr>
            <p:cNvSpPr txBox="1"/>
            <p:nvPr/>
          </p:nvSpPr>
          <p:spPr>
            <a:xfrm>
              <a:off x="7415097" y="5707115"/>
              <a:ext cx="2415959" cy="857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Transforming patches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7A43317B-FB04-22B5-71D3-358FB1320DA1}"/>
                </a:ext>
              </a:extLst>
            </p:cNvPr>
            <p:cNvSpPr txBox="1"/>
            <p:nvPr/>
          </p:nvSpPr>
          <p:spPr>
            <a:xfrm>
              <a:off x="4964498" y="5735873"/>
              <a:ext cx="2263003" cy="857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Trimming outlines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2EB40D24-D434-0B3B-63BF-B1DD20798455}"/>
                </a:ext>
              </a:extLst>
            </p:cNvPr>
            <p:cNvSpPr txBox="1"/>
            <p:nvPr/>
          </p:nvSpPr>
          <p:spPr>
            <a:xfrm>
              <a:off x="-48413" y="5707115"/>
              <a:ext cx="2190897" cy="938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Input: </a:t>
              </a:r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Pop-up &amp; model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5C4B88D0-D0DA-8311-4413-A76A75B81B31}"/>
                </a:ext>
              </a:extLst>
            </p:cNvPr>
            <p:cNvSpPr txBox="1"/>
            <p:nvPr/>
          </p:nvSpPr>
          <p:spPr>
            <a:xfrm>
              <a:off x="9989417" y="5735873"/>
              <a:ext cx="2263004" cy="938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Fabricating</a:t>
              </a:r>
            </a:p>
            <a:p>
              <a:pPr algn="ctr"/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pop-up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二等辺三角形 27">
              <a:extLst>
                <a:ext uri="{FF2B5EF4-FFF2-40B4-BE49-F238E27FC236}">
                  <a16:creationId xmlns:a16="http://schemas.microsoft.com/office/drawing/2014/main" id="{9958B840-94D2-7252-6003-8BCC7B3CE6BB}"/>
                </a:ext>
              </a:extLst>
            </p:cNvPr>
            <p:cNvSpPr/>
            <p:nvPr/>
          </p:nvSpPr>
          <p:spPr>
            <a:xfrm rot="5400000">
              <a:off x="2068982" y="3297197"/>
              <a:ext cx="394904" cy="247902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二等辺三角形 28">
              <a:extLst>
                <a:ext uri="{FF2B5EF4-FFF2-40B4-BE49-F238E27FC236}">
                  <a16:creationId xmlns:a16="http://schemas.microsoft.com/office/drawing/2014/main" id="{60BB05EC-7A6D-AC4D-3FB6-3E77CFCAC77E}"/>
                </a:ext>
              </a:extLst>
            </p:cNvPr>
            <p:cNvSpPr/>
            <p:nvPr/>
          </p:nvSpPr>
          <p:spPr>
            <a:xfrm rot="5400000">
              <a:off x="4519139" y="3299213"/>
              <a:ext cx="394904" cy="247902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二等辺三角形 29">
              <a:extLst>
                <a:ext uri="{FF2B5EF4-FFF2-40B4-BE49-F238E27FC236}">
                  <a16:creationId xmlns:a16="http://schemas.microsoft.com/office/drawing/2014/main" id="{1E846417-6F8A-B538-D286-0F68250CB167}"/>
                </a:ext>
              </a:extLst>
            </p:cNvPr>
            <p:cNvSpPr/>
            <p:nvPr/>
          </p:nvSpPr>
          <p:spPr>
            <a:xfrm rot="5400000">
              <a:off x="7556781" y="3305049"/>
              <a:ext cx="394904" cy="247902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二等辺三角形 30">
              <a:extLst>
                <a:ext uri="{FF2B5EF4-FFF2-40B4-BE49-F238E27FC236}">
                  <a16:creationId xmlns:a16="http://schemas.microsoft.com/office/drawing/2014/main" id="{3481A4D5-198D-25F0-619E-81DD851677A5}"/>
                </a:ext>
              </a:extLst>
            </p:cNvPr>
            <p:cNvSpPr/>
            <p:nvPr/>
          </p:nvSpPr>
          <p:spPr>
            <a:xfrm rot="5400000">
              <a:off x="9613414" y="3276646"/>
              <a:ext cx="394904" cy="247902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4" name="タイトル 1">
            <a:extLst>
              <a:ext uri="{FF2B5EF4-FFF2-40B4-BE49-F238E27FC236}">
                <a16:creationId xmlns:a16="http://schemas.microsoft.com/office/drawing/2014/main" id="{A98BC085-5D5D-1394-1592-C5627D2B7B06}"/>
              </a:ext>
            </a:extLst>
          </p:cNvPr>
          <p:cNvSpPr txBox="1">
            <a:spLocks/>
          </p:cNvSpPr>
          <p:nvPr/>
        </p:nvSpPr>
        <p:spPr>
          <a:xfrm>
            <a:off x="166157" y="201241"/>
            <a:ext cx="11581425" cy="865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ja-JP" i="1" dirty="0"/>
              <a:t>Transformation pipeline</a:t>
            </a:r>
            <a:endParaRPr lang="ja-JP" altLang="en-US" b="1" i="1" dirty="0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6BB085F-5B2A-5B57-6A26-4C5995D16DAF}"/>
              </a:ext>
            </a:extLst>
          </p:cNvPr>
          <p:cNvSpPr/>
          <p:nvPr/>
        </p:nvSpPr>
        <p:spPr>
          <a:xfrm>
            <a:off x="7395374" y="1573036"/>
            <a:ext cx="1853212" cy="48938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9B45207-B77C-CD17-029F-F684F74C318B}"/>
              </a:ext>
            </a:extLst>
          </p:cNvPr>
          <p:cNvSpPr txBox="1"/>
          <p:nvPr/>
        </p:nvSpPr>
        <p:spPr>
          <a:xfrm>
            <a:off x="2456869" y="5535254"/>
            <a:ext cx="2162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Adding thickness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6FA74A4-3207-1D97-41DB-6F80FB29F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5276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9E2EA3-8C97-46AF-23C0-001368552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76" y="1345294"/>
            <a:ext cx="11581425" cy="2883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/>
              <a:t>It is possible to deform each patch within the region above</a:t>
            </a:r>
          </a:p>
          <a:p>
            <a:pPr marL="0" indent="0">
              <a:buNone/>
            </a:pPr>
            <a:r>
              <a:rPr lang="ja-JP" altLang="en-US" sz="2400" dirty="0">
                <a:solidFill>
                  <a:srgbClr val="00FF00"/>
                </a:solidFill>
              </a:rPr>
              <a:t>✔</a:t>
            </a:r>
            <a:r>
              <a:rPr lang="ja-JP" altLang="en-US" sz="2400" dirty="0"/>
              <a:t> </a:t>
            </a:r>
            <a:r>
              <a:rPr lang="en-US" altLang="ja-JP" sz="2000" dirty="0"/>
              <a:t>Better approximation of the target model by adding 3D shape</a:t>
            </a:r>
          </a:p>
          <a:p>
            <a:pPr marL="0" indent="0">
              <a:buNone/>
            </a:pPr>
            <a:r>
              <a:rPr lang="en-US" altLang="ja-JP" sz="2400" dirty="0"/>
              <a:t>If we deform patches freely, intersection may occur when folding</a:t>
            </a:r>
          </a:p>
          <a:p>
            <a:pPr marL="0" indent="0">
              <a:buNone/>
            </a:pPr>
            <a:r>
              <a:rPr lang="en-US" altLang="ja-JP" sz="2400" dirty="0">
                <a:sym typeface="Wingdings" panose="05000000000000000000" pitchFamily="2" charset="2"/>
              </a:rPr>
              <a:t></a:t>
            </a:r>
            <a:r>
              <a:rPr lang="en-US" altLang="ja-JP" sz="2000" dirty="0">
                <a:sym typeface="Wingdings" panose="05000000000000000000" pitchFamily="2" charset="2"/>
              </a:rPr>
              <a:t> We compute the </a:t>
            </a:r>
            <a:r>
              <a:rPr lang="en-US" altLang="ja-JP" sz="2000" dirty="0">
                <a:solidFill>
                  <a:srgbClr val="FF0000"/>
                </a:solidFill>
                <a:sym typeface="Wingdings" panose="05000000000000000000" pitchFamily="2" charset="2"/>
              </a:rPr>
              <a:t>deformable region</a:t>
            </a:r>
            <a:r>
              <a:rPr lang="en-US" altLang="ja-JP" sz="2000" dirty="0">
                <a:sym typeface="Wingdings" panose="05000000000000000000" pitchFamily="2" charset="2"/>
              </a:rPr>
              <a:t> for each patch to avoid such intersection</a:t>
            </a:r>
            <a:endParaRPr lang="en-US" altLang="ja-JP" sz="2400" dirty="0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4AB99F3-9A0C-9319-D554-4CF258EEC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57" y="201241"/>
            <a:ext cx="11581425" cy="865798"/>
          </a:xfrm>
        </p:spPr>
        <p:txBody>
          <a:bodyPr>
            <a:normAutofit/>
          </a:bodyPr>
          <a:lstStyle/>
          <a:p>
            <a:r>
              <a:rPr lang="en-US" altLang="ja-JP" sz="4400" dirty="0">
                <a:latin typeface="Arial" panose="020B0604020202020204" pitchFamily="34" charset="0"/>
                <a:cs typeface="Arial" panose="020B0604020202020204" pitchFamily="34" charset="0"/>
              </a:rPr>
              <a:t>Transform patch: </a:t>
            </a:r>
            <a:r>
              <a:rPr lang="en-US" altLang="ja-JP" b="1" dirty="0"/>
              <a:t>O</a:t>
            </a:r>
            <a:r>
              <a:rPr lang="en-US" altLang="ja-JP" sz="4400" b="1" dirty="0">
                <a:latin typeface="Arial" panose="020B0604020202020204" pitchFamily="34" charset="0"/>
                <a:cs typeface="Arial" panose="020B0604020202020204" pitchFamily="34" charset="0"/>
              </a:rPr>
              <a:t>bservation  </a:t>
            </a:r>
            <a:endParaRPr kumimoji="1" lang="ja-JP" alt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3" name="グループ化 142">
            <a:extLst>
              <a:ext uri="{FF2B5EF4-FFF2-40B4-BE49-F238E27FC236}">
                <a16:creationId xmlns:a16="http://schemas.microsoft.com/office/drawing/2014/main" id="{75719996-F3CD-534F-863B-DEF34A300D76}"/>
              </a:ext>
            </a:extLst>
          </p:cNvPr>
          <p:cNvGrpSpPr>
            <a:grpSpLocks noChangeAspect="1"/>
          </p:cNvGrpSpPr>
          <p:nvPr/>
        </p:nvGrpSpPr>
        <p:grpSpPr>
          <a:xfrm>
            <a:off x="4319542" y="4365422"/>
            <a:ext cx="2099989" cy="2095749"/>
            <a:chOff x="4332340" y="4746481"/>
            <a:chExt cx="1718160" cy="1714691"/>
          </a:xfrm>
        </p:grpSpPr>
        <p:grpSp>
          <p:nvGrpSpPr>
            <p:cNvPr id="99" name="グループ化 98">
              <a:extLst>
                <a:ext uri="{FF2B5EF4-FFF2-40B4-BE49-F238E27FC236}">
                  <a16:creationId xmlns:a16="http://schemas.microsoft.com/office/drawing/2014/main" id="{B306A5FC-0003-A8E7-6310-5253499B5487}"/>
                </a:ext>
              </a:extLst>
            </p:cNvPr>
            <p:cNvGrpSpPr/>
            <p:nvPr/>
          </p:nvGrpSpPr>
          <p:grpSpPr>
            <a:xfrm>
              <a:off x="4332340" y="4746481"/>
              <a:ext cx="1718160" cy="1714691"/>
              <a:chOff x="4332340" y="4746481"/>
              <a:chExt cx="1718160" cy="1714691"/>
            </a:xfrm>
          </p:grpSpPr>
          <p:grpSp>
            <p:nvGrpSpPr>
              <p:cNvPr id="79" name="グループ化 78"/>
              <p:cNvGrpSpPr/>
              <p:nvPr/>
            </p:nvGrpSpPr>
            <p:grpSpPr>
              <a:xfrm>
                <a:off x="4332340" y="4746481"/>
                <a:ext cx="1718160" cy="1714691"/>
                <a:chOff x="2479370" y="-290786"/>
                <a:chExt cx="3834188" cy="3281418"/>
              </a:xfrm>
            </p:grpSpPr>
            <p:sp>
              <p:nvSpPr>
                <p:cNvPr id="80" name="正方形/長方形 79"/>
                <p:cNvSpPr/>
                <p:nvPr/>
              </p:nvSpPr>
              <p:spPr>
                <a:xfrm>
                  <a:off x="2479370" y="2806185"/>
                  <a:ext cx="1801327" cy="184447"/>
                </a:xfrm>
                <a:prstGeom prst="rect">
                  <a:avLst/>
                </a:prstGeom>
                <a:ln w="63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82" name="正方形/長方形 81"/>
                <p:cNvSpPr/>
                <p:nvPr/>
              </p:nvSpPr>
              <p:spPr>
                <a:xfrm>
                  <a:off x="4294937" y="1253963"/>
                  <a:ext cx="1801325" cy="184447"/>
                </a:xfrm>
                <a:custGeom>
                  <a:avLst/>
                  <a:gdLst>
                    <a:gd name="connsiteX0" fmla="*/ 0 w 807202"/>
                    <a:gd name="connsiteY0" fmla="*/ 0 h 96382"/>
                    <a:gd name="connsiteX1" fmla="*/ 807202 w 807202"/>
                    <a:gd name="connsiteY1" fmla="*/ 0 h 96382"/>
                    <a:gd name="connsiteX2" fmla="*/ 807202 w 807202"/>
                    <a:gd name="connsiteY2" fmla="*/ 96382 h 96382"/>
                    <a:gd name="connsiteX3" fmla="*/ 0 w 807202"/>
                    <a:gd name="connsiteY3" fmla="*/ 96382 h 96382"/>
                    <a:gd name="connsiteX4" fmla="*/ 0 w 807202"/>
                    <a:gd name="connsiteY4" fmla="*/ 0 h 96382"/>
                    <a:gd name="connsiteX0" fmla="*/ 0 w 807202"/>
                    <a:gd name="connsiteY0" fmla="*/ 0 h 99557"/>
                    <a:gd name="connsiteX1" fmla="*/ 807202 w 807202"/>
                    <a:gd name="connsiteY1" fmla="*/ 0 h 99557"/>
                    <a:gd name="connsiteX2" fmla="*/ 807202 w 807202"/>
                    <a:gd name="connsiteY2" fmla="*/ 96382 h 99557"/>
                    <a:gd name="connsiteX3" fmla="*/ 101600 w 807202"/>
                    <a:gd name="connsiteY3" fmla="*/ 99557 h 99557"/>
                    <a:gd name="connsiteX4" fmla="*/ 0 w 807202"/>
                    <a:gd name="connsiteY4" fmla="*/ 0 h 99557"/>
                    <a:gd name="connsiteX0" fmla="*/ 0 w 807202"/>
                    <a:gd name="connsiteY0" fmla="*/ 0 h 96382"/>
                    <a:gd name="connsiteX1" fmla="*/ 807202 w 807202"/>
                    <a:gd name="connsiteY1" fmla="*/ 0 h 96382"/>
                    <a:gd name="connsiteX2" fmla="*/ 807202 w 807202"/>
                    <a:gd name="connsiteY2" fmla="*/ 96382 h 96382"/>
                    <a:gd name="connsiteX3" fmla="*/ 98425 w 807202"/>
                    <a:gd name="connsiteY3" fmla="*/ 93207 h 96382"/>
                    <a:gd name="connsiteX4" fmla="*/ 0 w 807202"/>
                    <a:gd name="connsiteY4" fmla="*/ 0 h 96382"/>
                    <a:gd name="connsiteX0" fmla="*/ 0 w 807202"/>
                    <a:gd name="connsiteY0" fmla="*/ 0 h 96382"/>
                    <a:gd name="connsiteX1" fmla="*/ 807202 w 807202"/>
                    <a:gd name="connsiteY1" fmla="*/ 0 h 96382"/>
                    <a:gd name="connsiteX2" fmla="*/ 807202 w 807202"/>
                    <a:gd name="connsiteY2" fmla="*/ 96382 h 96382"/>
                    <a:gd name="connsiteX3" fmla="*/ 98425 w 807202"/>
                    <a:gd name="connsiteY3" fmla="*/ 93207 h 96382"/>
                    <a:gd name="connsiteX4" fmla="*/ 0 w 807202"/>
                    <a:gd name="connsiteY4" fmla="*/ 0 h 96382"/>
                    <a:gd name="connsiteX0" fmla="*/ 0 w 807202"/>
                    <a:gd name="connsiteY0" fmla="*/ 0 h 99557"/>
                    <a:gd name="connsiteX1" fmla="*/ 807202 w 807202"/>
                    <a:gd name="connsiteY1" fmla="*/ 0 h 99557"/>
                    <a:gd name="connsiteX2" fmla="*/ 807202 w 807202"/>
                    <a:gd name="connsiteY2" fmla="*/ 96382 h 99557"/>
                    <a:gd name="connsiteX3" fmla="*/ 98425 w 807202"/>
                    <a:gd name="connsiteY3" fmla="*/ 99557 h 99557"/>
                    <a:gd name="connsiteX4" fmla="*/ 0 w 807202"/>
                    <a:gd name="connsiteY4" fmla="*/ 0 h 99557"/>
                    <a:gd name="connsiteX0" fmla="*/ 0 w 807202"/>
                    <a:gd name="connsiteY0" fmla="*/ 0 h 99557"/>
                    <a:gd name="connsiteX1" fmla="*/ 807202 w 807202"/>
                    <a:gd name="connsiteY1" fmla="*/ 0 h 99557"/>
                    <a:gd name="connsiteX2" fmla="*/ 807202 w 807202"/>
                    <a:gd name="connsiteY2" fmla="*/ 96382 h 99557"/>
                    <a:gd name="connsiteX3" fmla="*/ 98425 w 807202"/>
                    <a:gd name="connsiteY3" fmla="*/ 99557 h 99557"/>
                    <a:gd name="connsiteX4" fmla="*/ 0 w 807202"/>
                    <a:gd name="connsiteY4" fmla="*/ 0 h 99557"/>
                    <a:gd name="connsiteX0" fmla="*/ 0 w 807202"/>
                    <a:gd name="connsiteY0" fmla="*/ 0 h 99557"/>
                    <a:gd name="connsiteX1" fmla="*/ 807202 w 807202"/>
                    <a:gd name="connsiteY1" fmla="*/ 0 h 99557"/>
                    <a:gd name="connsiteX2" fmla="*/ 807202 w 807202"/>
                    <a:gd name="connsiteY2" fmla="*/ 96382 h 99557"/>
                    <a:gd name="connsiteX3" fmla="*/ 98425 w 807202"/>
                    <a:gd name="connsiteY3" fmla="*/ 99557 h 99557"/>
                    <a:gd name="connsiteX4" fmla="*/ 0 w 807202"/>
                    <a:gd name="connsiteY4" fmla="*/ 0 h 99557"/>
                    <a:gd name="connsiteX0" fmla="*/ 0 w 807202"/>
                    <a:gd name="connsiteY0" fmla="*/ 0 h 99557"/>
                    <a:gd name="connsiteX1" fmla="*/ 807202 w 807202"/>
                    <a:gd name="connsiteY1" fmla="*/ 0 h 99557"/>
                    <a:gd name="connsiteX2" fmla="*/ 807202 w 807202"/>
                    <a:gd name="connsiteY2" fmla="*/ 96382 h 99557"/>
                    <a:gd name="connsiteX3" fmla="*/ 98425 w 807202"/>
                    <a:gd name="connsiteY3" fmla="*/ 99557 h 99557"/>
                    <a:gd name="connsiteX4" fmla="*/ 0 w 807202"/>
                    <a:gd name="connsiteY4" fmla="*/ 0 h 99557"/>
                    <a:gd name="connsiteX0" fmla="*/ 0 w 807202"/>
                    <a:gd name="connsiteY0" fmla="*/ 0 h 96382"/>
                    <a:gd name="connsiteX1" fmla="*/ 807202 w 807202"/>
                    <a:gd name="connsiteY1" fmla="*/ 0 h 96382"/>
                    <a:gd name="connsiteX2" fmla="*/ 807202 w 807202"/>
                    <a:gd name="connsiteY2" fmla="*/ 96382 h 96382"/>
                    <a:gd name="connsiteX3" fmla="*/ 98425 w 807202"/>
                    <a:gd name="connsiteY3" fmla="*/ 92414 h 96382"/>
                    <a:gd name="connsiteX4" fmla="*/ 0 w 807202"/>
                    <a:gd name="connsiteY4" fmla="*/ 0 h 96382"/>
                    <a:gd name="connsiteX0" fmla="*/ 0 w 807202"/>
                    <a:gd name="connsiteY0" fmla="*/ 0 h 96382"/>
                    <a:gd name="connsiteX1" fmla="*/ 807202 w 807202"/>
                    <a:gd name="connsiteY1" fmla="*/ 0 h 96382"/>
                    <a:gd name="connsiteX2" fmla="*/ 807202 w 807202"/>
                    <a:gd name="connsiteY2" fmla="*/ 96382 h 96382"/>
                    <a:gd name="connsiteX3" fmla="*/ 98425 w 807202"/>
                    <a:gd name="connsiteY3" fmla="*/ 94795 h 96382"/>
                    <a:gd name="connsiteX4" fmla="*/ 0 w 807202"/>
                    <a:gd name="connsiteY4" fmla="*/ 0 h 96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7202" h="96382">
                      <a:moveTo>
                        <a:pt x="0" y="0"/>
                      </a:moveTo>
                      <a:lnTo>
                        <a:pt x="807202" y="0"/>
                      </a:lnTo>
                      <a:lnTo>
                        <a:pt x="807202" y="96382"/>
                      </a:lnTo>
                      <a:lnTo>
                        <a:pt x="98425" y="947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63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85" name="正方形/長方形 84"/>
                <p:cNvSpPr/>
                <p:nvPr/>
              </p:nvSpPr>
              <p:spPr>
                <a:xfrm rot="16200000">
                  <a:off x="5433642" y="374047"/>
                  <a:ext cx="1544749" cy="215083"/>
                </a:xfrm>
                <a:prstGeom prst="rect">
                  <a:avLst/>
                </a:prstGeom>
                <a:ln w="63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" name="正方形/長方形 81">
                <a:extLst>
                  <a:ext uri="{FF2B5EF4-FFF2-40B4-BE49-F238E27FC236}">
                    <a16:creationId xmlns:a16="http://schemas.microsoft.com/office/drawing/2014/main" id="{BA0461A6-C9F9-11B8-830B-F88D357B5B28}"/>
                  </a:ext>
                </a:extLst>
              </p:cNvPr>
              <p:cNvSpPr/>
              <p:nvPr/>
            </p:nvSpPr>
            <p:spPr>
              <a:xfrm rot="16200000" flipH="1">
                <a:off x="4790442" y="5907045"/>
                <a:ext cx="807202" cy="96382"/>
              </a:xfrm>
              <a:custGeom>
                <a:avLst/>
                <a:gdLst>
                  <a:gd name="connsiteX0" fmla="*/ 0 w 807202"/>
                  <a:gd name="connsiteY0" fmla="*/ 0 h 96382"/>
                  <a:gd name="connsiteX1" fmla="*/ 807202 w 807202"/>
                  <a:gd name="connsiteY1" fmla="*/ 0 h 96382"/>
                  <a:gd name="connsiteX2" fmla="*/ 807202 w 807202"/>
                  <a:gd name="connsiteY2" fmla="*/ 96382 h 96382"/>
                  <a:gd name="connsiteX3" fmla="*/ 0 w 807202"/>
                  <a:gd name="connsiteY3" fmla="*/ 96382 h 96382"/>
                  <a:gd name="connsiteX4" fmla="*/ 0 w 807202"/>
                  <a:gd name="connsiteY4" fmla="*/ 0 h 96382"/>
                  <a:gd name="connsiteX0" fmla="*/ 0 w 807202"/>
                  <a:gd name="connsiteY0" fmla="*/ 0 h 99557"/>
                  <a:gd name="connsiteX1" fmla="*/ 807202 w 807202"/>
                  <a:gd name="connsiteY1" fmla="*/ 0 h 99557"/>
                  <a:gd name="connsiteX2" fmla="*/ 807202 w 807202"/>
                  <a:gd name="connsiteY2" fmla="*/ 96382 h 99557"/>
                  <a:gd name="connsiteX3" fmla="*/ 101600 w 807202"/>
                  <a:gd name="connsiteY3" fmla="*/ 99557 h 99557"/>
                  <a:gd name="connsiteX4" fmla="*/ 0 w 807202"/>
                  <a:gd name="connsiteY4" fmla="*/ 0 h 99557"/>
                  <a:gd name="connsiteX0" fmla="*/ 0 w 807202"/>
                  <a:gd name="connsiteY0" fmla="*/ 0 h 96382"/>
                  <a:gd name="connsiteX1" fmla="*/ 807202 w 807202"/>
                  <a:gd name="connsiteY1" fmla="*/ 0 h 96382"/>
                  <a:gd name="connsiteX2" fmla="*/ 807202 w 807202"/>
                  <a:gd name="connsiteY2" fmla="*/ 96382 h 96382"/>
                  <a:gd name="connsiteX3" fmla="*/ 98425 w 807202"/>
                  <a:gd name="connsiteY3" fmla="*/ 93207 h 96382"/>
                  <a:gd name="connsiteX4" fmla="*/ 0 w 807202"/>
                  <a:gd name="connsiteY4" fmla="*/ 0 h 96382"/>
                  <a:gd name="connsiteX0" fmla="*/ 0 w 807202"/>
                  <a:gd name="connsiteY0" fmla="*/ 0 h 96382"/>
                  <a:gd name="connsiteX1" fmla="*/ 807202 w 807202"/>
                  <a:gd name="connsiteY1" fmla="*/ 0 h 96382"/>
                  <a:gd name="connsiteX2" fmla="*/ 807202 w 807202"/>
                  <a:gd name="connsiteY2" fmla="*/ 96382 h 96382"/>
                  <a:gd name="connsiteX3" fmla="*/ 98425 w 807202"/>
                  <a:gd name="connsiteY3" fmla="*/ 93207 h 96382"/>
                  <a:gd name="connsiteX4" fmla="*/ 0 w 807202"/>
                  <a:gd name="connsiteY4" fmla="*/ 0 h 96382"/>
                  <a:gd name="connsiteX0" fmla="*/ 0 w 807202"/>
                  <a:gd name="connsiteY0" fmla="*/ 0 h 99557"/>
                  <a:gd name="connsiteX1" fmla="*/ 807202 w 807202"/>
                  <a:gd name="connsiteY1" fmla="*/ 0 h 99557"/>
                  <a:gd name="connsiteX2" fmla="*/ 807202 w 807202"/>
                  <a:gd name="connsiteY2" fmla="*/ 96382 h 99557"/>
                  <a:gd name="connsiteX3" fmla="*/ 98425 w 807202"/>
                  <a:gd name="connsiteY3" fmla="*/ 99557 h 99557"/>
                  <a:gd name="connsiteX4" fmla="*/ 0 w 807202"/>
                  <a:gd name="connsiteY4" fmla="*/ 0 h 99557"/>
                  <a:gd name="connsiteX0" fmla="*/ 0 w 807202"/>
                  <a:gd name="connsiteY0" fmla="*/ 0 h 99557"/>
                  <a:gd name="connsiteX1" fmla="*/ 807202 w 807202"/>
                  <a:gd name="connsiteY1" fmla="*/ 0 h 99557"/>
                  <a:gd name="connsiteX2" fmla="*/ 807202 w 807202"/>
                  <a:gd name="connsiteY2" fmla="*/ 96382 h 99557"/>
                  <a:gd name="connsiteX3" fmla="*/ 98425 w 807202"/>
                  <a:gd name="connsiteY3" fmla="*/ 99557 h 99557"/>
                  <a:gd name="connsiteX4" fmla="*/ 0 w 807202"/>
                  <a:gd name="connsiteY4" fmla="*/ 0 h 99557"/>
                  <a:gd name="connsiteX0" fmla="*/ 0 w 807202"/>
                  <a:gd name="connsiteY0" fmla="*/ 0 h 99557"/>
                  <a:gd name="connsiteX1" fmla="*/ 807202 w 807202"/>
                  <a:gd name="connsiteY1" fmla="*/ 0 h 99557"/>
                  <a:gd name="connsiteX2" fmla="*/ 807202 w 807202"/>
                  <a:gd name="connsiteY2" fmla="*/ 96382 h 99557"/>
                  <a:gd name="connsiteX3" fmla="*/ 98425 w 807202"/>
                  <a:gd name="connsiteY3" fmla="*/ 99557 h 99557"/>
                  <a:gd name="connsiteX4" fmla="*/ 0 w 807202"/>
                  <a:gd name="connsiteY4" fmla="*/ 0 h 99557"/>
                  <a:gd name="connsiteX0" fmla="*/ 0 w 807202"/>
                  <a:gd name="connsiteY0" fmla="*/ 0 h 99557"/>
                  <a:gd name="connsiteX1" fmla="*/ 807202 w 807202"/>
                  <a:gd name="connsiteY1" fmla="*/ 0 h 99557"/>
                  <a:gd name="connsiteX2" fmla="*/ 807202 w 807202"/>
                  <a:gd name="connsiteY2" fmla="*/ 96382 h 99557"/>
                  <a:gd name="connsiteX3" fmla="*/ 98425 w 807202"/>
                  <a:gd name="connsiteY3" fmla="*/ 99557 h 99557"/>
                  <a:gd name="connsiteX4" fmla="*/ 0 w 807202"/>
                  <a:gd name="connsiteY4" fmla="*/ 0 h 99557"/>
                  <a:gd name="connsiteX0" fmla="*/ 0 w 807202"/>
                  <a:gd name="connsiteY0" fmla="*/ 0 h 96382"/>
                  <a:gd name="connsiteX1" fmla="*/ 807202 w 807202"/>
                  <a:gd name="connsiteY1" fmla="*/ 0 h 96382"/>
                  <a:gd name="connsiteX2" fmla="*/ 807202 w 807202"/>
                  <a:gd name="connsiteY2" fmla="*/ 96382 h 96382"/>
                  <a:gd name="connsiteX3" fmla="*/ 98425 w 807202"/>
                  <a:gd name="connsiteY3" fmla="*/ 92414 h 96382"/>
                  <a:gd name="connsiteX4" fmla="*/ 0 w 807202"/>
                  <a:gd name="connsiteY4" fmla="*/ 0 h 96382"/>
                  <a:gd name="connsiteX0" fmla="*/ 0 w 807202"/>
                  <a:gd name="connsiteY0" fmla="*/ 0 h 96382"/>
                  <a:gd name="connsiteX1" fmla="*/ 807202 w 807202"/>
                  <a:gd name="connsiteY1" fmla="*/ 0 h 96382"/>
                  <a:gd name="connsiteX2" fmla="*/ 807202 w 807202"/>
                  <a:gd name="connsiteY2" fmla="*/ 96382 h 96382"/>
                  <a:gd name="connsiteX3" fmla="*/ 98425 w 807202"/>
                  <a:gd name="connsiteY3" fmla="*/ 94795 h 96382"/>
                  <a:gd name="connsiteX4" fmla="*/ 0 w 807202"/>
                  <a:gd name="connsiteY4" fmla="*/ 0 h 96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202" h="96382">
                    <a:moveTo>
                      <a:pt x="0" y="0"/>
                    </a:moveTo>
                    <a:lnTo>
                      <a:pt x="807202" y="0"/>
                    </a:lnTo>
                    <a:lnTo>
                      <a:pt x="807202" y="96382"/>
                    </a:lnTo>
                    <a:lnTo>
                      <a:pt x="98425" y="94795"/>
                    </a:lnTo>
                    <a:lnTo>
                      <a:pt x="0" y="0"/>
                    </a:lnTo>
                    <a:close/>
                  </a:path>
                </a:pathLst>
              </a:custGeom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0" name="フリーフォーム: 図形 99">
              <a:extLst>
                <a:ext uri="{FF2B5EF4-FFF2-40B4-BE49-F238E27FC236}">
                  <a16:creationId xmlns:a16="http://schemas.microsoft.com/office/drawing/2014/main" id="{B44CD083-709B-B311-93C3-7D211A970514}"/>
                </a:ext>
              </a:extLst>
            </p:cNvPr>
            <p:cNvSpPr/>
            <p:nvPr/>
          </p:nvSpPr>
          <p:spPr>
            <a:xfrm>
              <a:off x="4690586" y="5547836"/>
              <a:ext cx="450286" cy="812006"/>
            </a:xfrm>
            <a:custGeom>
              <a:avLst/>
              <a:gdLst>
                <a:gd name="connsiteX0" fmla="*/ 447675 w 450056"/>
                <a:gd name="connsiteY0" fmla="*/ 0 h 812006"/>
                <a:gd name="connsiteX1" fmla="*/ 276225 w 450056"/>
                <a:gd name="connsiteY1" fmla="*/ 0 h 812006"/>
                <a:gd name="connsiteX2" fmla="*/ 142875 w 450056"/>
                <a:gd name="connsiteY2" fmla="*/ 64294 h 812006"/>
                <a:gd name="connsiteX3" fmla="*/ 78581 w 450056"/>
                <a:gd name="connsiteY3" fmla="*/ 171450 h 812006"/>
                <a:gd name="connsiteX4" fmla="*/ 30956 w 450056"/>
                <a:gd name="connsiteY4" fmla="*/ 311944 h 812006"/>
                <a:gd name="connsiteX5" fmla="*/ 35719 w 450056"/>
                <a:gd name="connsiteY5" fmla="*/ 426244 h 812006"/>
                <a:gd name="connsiteX6" fmla="*/ 57150 w 450056"/>
                <a:gd name="connsiteY6" fmla="*/ 559594 h 812006"/>
                <a:gd name="connsiteX7" fmla="*/ 119063 w 450056"/>
                <a:gd name="connsiteY7" fmla="*/ 633413 h 812006"/>
                <a:gd name="connsiteX8" fmla="*/ 166688 w 450056"/>
                <a:gd name="connsiteY8" fmla="*/ 714375 h 812006"/>
                <a:gd name="connsiteX9" fmla="*/ 150019 w 450056"/>
                <a:gd name="connsiteY9" fmla="*/ 757238 h 812006"/>
                <a:gd name="connsiteX10" fmla="*/ 80963 w 450056"/>
                <a:gd name="connsiteY10" fmla="*/ 785813 h 812006"/>
                <a:gd name="connsiteX11" fmla="*/ 0 w 450056"/>
                <a:gd name="connsiteY11" fmla="*/ 812006 h 812006"/>
                <a:gd name="connsiteX12" fmla="*/ 450056 w 450056"/>
                <a:gd name="connsiteY12" fmla="*/ 812006 h 812006"/>
                <a:gd name="connsiteX13" fmla="*/ 447675 w 450056"/>
                <a:gd name="connsiteY13" fmla="*/ 0 h 812006"/>
                <a:gd name="connsiteX0" fmla="*/ 450057 w 450286"/>
                <a:gd name="connsiteY0" fmla="*/ 0 h 812006"/>
                <a:gd name="connsiteX1" fmla="*/ 276225 w 450286"/>
                <a:gd name="connsiteY1" fmla="*/ 0 h 812006"/>
                <a:gd name="connsiteX2" fmla="*/ 142875 w 450286"/>
                <a:gd name="connsiteY2" fmla="*/ 64294 h 812006"/>
                <a:gd name="connsiteX3" fmla="*/ 78581 w 450286"/>
                <a:gd name="connsiteY3" fmla="*/ 171450 h 812006"/>
                <a:gd name="connsiteX4" fmla="*/ 30956 w 450286"/>
                <a:gd name="connsiteY4" fmla="*/ 311944 h 812006"/>
                <a:gd name="connsiteX5" fmla="*/ 35719 w 450286"/>
                <a:gd name="connsiteY5" fmla="*/ 426244 h 812006"/>
                <a:gd name="connsiteX6" fmla="*/ 57150 w 450286"/>
                <a:gd name="connsiteY6" fmla="*/ 559594 h 812006"/>
                <a:gd name="connsiteX7" fmla="*/ 119063 w 450286"/>
                <a:gd name="connsiteY7" fmla="*/ 633413 h 812006"/>
                <a:gd name="connsiteX8" fmla="*/ 166688 w 450286"/>
                <a:gd name="connsiteY8" fmla="*/ 714375 h 812006"/>
                <a:gd name="connsiteX9" fmla="*/ 150019 w 450286"/>
                <a:gd name="connsiteY9" fmla="*/ 757238 h 812006"/>
                <a:gd name="connsiteX10" fmla="*/ 80963 w 450286"/>
                <a:gd name="connsiteY10" fmla="*/ 785813 h 812006"/>
                <a:gd name="connsiteX11" fmla="*/ 0 w 450286"/>
                <a:gd name="connsiteY11" fmla="*/ 812006 h 812006"/>
                <a:gd name="connsiteX12" fmla="*/ 450056 w 450286"/>
                <a:gd name="connsiteY12" fmla="*/ 812006 h 812006"/>
                <a:gd name="connsiteX13" fmla="*/ 450057 w 450286"/>
                <a:gd name="connsiteY13" fmla="*/ 0 h 812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0286" h="812006">
                  <a:moveTo>
                    <a:pt x="450057" y="0"/>
                  </a:moveTo>
                  <a:lnTo>
                    <a:pt x="276225" y="0"/>
                  </a:lnTo>
                  <a:lnTo>
                    <a:pt x="142875" y="64294"/>
                  </a:lnTo>
                  <a:lnTo>
                    <a:pt x="78581" y="171450"/>
                  </a:lnTo>
                  <a:lnTo>
                    <a:pt x="30956" y="311944"/>
                  </a:lnTo>
                  <a:lnTo>
                    <a:pt x="35719" y="426244"/>
                  </a:lnTo>
                  <a:lnTo>
                    <a:pt x="57150" y="559594"/>
                  </a:lnTo>
                  <a:lnTo>
                    <a:pt x="119063" y="633413"/>
                  </a:lnTo>
                  <a:lnTo>
                    <a:pt x="166688" y="714375"/>
                  </a:lnTo>
                  <a:lnTo>
                    <a:pt x="150019" y="757238"/>
                  </a:lnTo>
                  <a:lnTo>
                    <a:pt x="80963" y="785813"/>
                  </a:lnTo>
                  <a:lnTo>
                    <a:pt x="0" y="812006"/>
                  </a:lnTo>
                  <a:lnTo>
                    <a:pt x="450056" y="812006"/>
                  </a:lnTo>
                  <a:cubicBezTo>
                    <a:pt x="449262" y="541337"/>
                    <a:pt x="450851" y="270669"/>
                    <a:pt x="450057" y="0"/>
                  </a:cubicBez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フリーフォーム: 図形 100">
              <a:extLst>
                <a:ext uri="{FF2B5EF4-FFF2-40B4-BE49-F238E27FC236}">
                  <a16:creationId xmlns:a16="http://schemas.microsoft.com/office/drawing/2014/main" id="{D346C7B9-EDC0-BAB6-D2C6-A66FD81BDA8F}"/>
                </a:ext>
              </a:extLst>
            </p:cNvPr>
            <p:cNvSpPr/>
            <p:nvPr/>
          </p:nvSpPr>
          <p:spPr>
            <a:xfrm>
              <a:off x="5145405" y="5135879"/>
              <a:ext cx="802710" cy="411957"/>
            </a:xfrm>
            <a:custGeom>
              <a:avLst/>
              <a:gdLst>
                <a:gd name="connsiteX0" fmla="*/ 804862 w 804862"/>
                <a:gd name="connsiteY0" fmla="*/ 409575 h 411956"/>
                <a:gd name="connsiteX1" fmla="*/ 0 w 804862"/>
                <a:gd name="connsiteY1" fmla="*/ 411956 h 411956"/>
                <a:gd name="connsiteX2" fmla="*/ 0 w 804862"/>
                <a:gd name="connsiteY2" fmla="*/ 264319 h 411956"/>
                <a:gd name="connsiteX3" fmla="*/ 83343 w 804862"/>
                <a:gd name="connsiteY3" fmla="*/ 178594 h 411956"/>
                <a:gd name="connsiteX4" fmla="*/ 209550 w 804862"/>
                <a:gd name="connsiteY4" fmla="*/ 145256 h 411956"/>
                <a:gd name="connsiteX5" fmla="*/ 338137 w 804862"/>
                <a:gd name="connsiteY5" fmla="*/ 128588 h 411956"/>
                <a:gd name="connsiteX6" fmla="*/ 438150 w 804862"/>
                <a:gd name="connsiteY6" fmla="*/ 114300 h 411956"/>
                <a:gd name="connsiteX7" fmla="*/ 507206 w 804862"/>
                <a:gd name="connsiteY7" fmla="*/ 69056 h 411956"/>
                <a:gd name="connsiteX8" fmla="*/ 633412 w 804862"/>
                <a:gd name="connsiteY8" fmla="*/ 0 h 411956"/>
                <a:gd name="connsiteX9" fmla="*/ 676275 w 804862"/>
                <a:gd name="connsiteY9" fmla="*/ 40481 h 411956"/>
                <a:gd name="connsiteX10" fmla="*/ 695325 w 804862"/>
                <a:gd name="connsiteY10" fmla="*/ 102394 h 411956"/>
                <a:gd name="connsiteX11" fmla="*/ 719137 w 804862"/>
                <a:gd name="connsiteY11" fmla="*/ 145256 h 411956"/>
                <a:gd name="connsiteX12" fmla="*/ 742950 w 804862"/>
                <a:gd name="connsiteY12" fmla="*/ 216694 h 411956"/>
                <a:gd name="connsiteX13" fmla="*/ 778668 w 804862"/>
                <a:gd name="connsiteY13" fmla="*/ 250031 h 411956"/>
                <a:gd name="connsiteX14" fmla="*/ 804862 w 804862"/>
                <a:gd name="connsiteY14" fmla="*/ 259556 h 411956"/>
                <a:gd name="connsiteX15" fmla="*/ 804862 w 804862"/>
                <a:gd name="connsiteY15" fmla="*/ 409575 h 411956"/>
                <a:gd name="connsiteX0" fmla="*/ 804862 w 804862"/>
                <a:gd name="connsiteY0" fmla="*/ 409575 h 411956"/>
                <a:gd name="connsiteX1" fmla="*/ 0 w 804862"/>
                <a:gd name="connsiteY1" fmla="*/ 411956 h 411956"/>
                <a:gd name="connsiteX2" fmla="*/ 0 w 804862"/>
                <a:gd name="connsiteY2" fmla="*/ 264319 h 411956"/>
                <a:gd name="connsiteX3" fmla="*/ 83343 w 804862"/>
                <a:gd name="connsiteY3" fmla="*/ 178594 h 411956"/>
                <a:gd name="connsiteX4" fmla="*/ 209550 w 804862"/>
                <a:gd name="connsiteY4" fmla="*/ 145256 h 411956"/>
                <a:gd name="connsiteX5" fmla="*/ 338137 w 804862"/>
                <a:gd name="connsiteY5" fmla="*/ 128588 h 411956"/>
                <a:gd name="connsiteX6" fmla="*/ 438150 w 804862"/>
                <a:gd name="connsiteY6" fmla="*/ 114300 h 411956"/>
                <a:gd name="connsiteX7" fmla="*/ 507206 w 804862"/>
                <a:gd name="connsiteY7" fmla="*/ 69056 h 411956"/>
                <a:gd name="connsiteX8" fmla="*/ 633412 w 804862"/>
                <a:gd name="connsiteY8" fmla="*/ 0 h 411956"/>
                <a:gd name="connsiteX9" fmla="*/ 676275 w 804862"/>
                <a:gd name="connsiteY9" fmla="*/ 40481 h 411956"/>
                <a:gd name="connsiteX10" fmla="*/ 695325 w 804862"/>
                <a:gd name="connsiteY10" fmla="*/ 102394 h 411956"/>
                <a:gd name="connsiteX11" fmla="*/ 719137 w 804862"/>
                <a:gd name="connsiteY11" fmla="*/ 145256 h 411956"/>
                <a:gd name="connsiteX12" fmla="*/ 742950 w 804862"/>
                <a:gd name="connsiteY12" fmla="*/ 216694 h 411956"/>
                <a:gd name="connsiteX13" fmla="*/ 778668 w 804862"/>
                <a:gd name="connsiteY13" fmla="*/ 250031 h 411956"/>
                <a:gd name="connsiteX14" fmla="*/ 804862 w 804862"/>
                <a:gd name="connsiteY14" fmla="*/ 259556 h 411956"/>
                <a:gd name="connsiteX15" fmla="*/ 804862 w 804862"/>
                <a:gd name="connsiteY15" fmla="*/ 409575 h 411956"/>
                <a:gd name="connsiteX0" fmla="*/ 804862 w 804862"/>
                <a:gd name="connsiteY0" fmla="*/ 407194 h 411956"/>
                <a:gd name="connsiteX1" fmla="*/ 0 w 804862"/>
                <a:gd name="connsiteY1" fmla="*/ 411956 h 411956"/>
                <a:gd name="connsiteX2" fmla="*/ 0 w 804862"/>
                <a:gd name="connsiteY2" fmla="*/ 264319 h 411956"/>
                <a:gd name="connsiteX3" fmla="*/ 83343 w 804862"/>
                <a:gd name="connsiteY3" fmla="*/ 178594 h 411956"/>
                <a:gd name="connsiteX4" fmla="*/ 209550 w 804862"/>
                <a:gd name="connsiteY4" fmla="*/ 145256 h 411956"/>
                <a:gd name="connsiteX5" fmla="*/ 338137 w 804862"/>
                <a:gd name="connsiteY5" fmla="*/ 128588 h 411956"/>
                <a:gd name="connsiteX6" fmla="*/ 438150 w 804862"/>
                <a:gd name="connsiteY6" fmla="*/ 114300 h 411956"/>
                <a:gd name="connsiteX7" fmla="*/ 507206 w 804862"/>
                <a:gd name="connsiteY7" fmla="*/ 69056 h 411956"/>
                <a:gd name="connsiteX8" fmla="*/ 633412 w 804862"/>
                <a:gd name="connsiteY8" fmla="*/ 0 h 411956"/>
                <a:gd name="connsiteX9" fmla="*/ 676275 w 804862"/>
                <a:gd name="connsiteY9" fmla="*/ 40481 h 411956"/>
                <a:gd name="connsiteX10" fmla="*/ 695325 w 804862"/>
                <a:gd name="connsiteY10" fmla="*/ 102394 h 411956"/>
                <a:gd name="connsiteX11" fmla="*/ 719137 w 804862"/>
                <a:gd name="connsiteY11" fmla="*/ 145256 h 411956"/>
                <a:gd name="connsiteX12" fmla="*/ 742950 w 804862"/>
                <a:gd name="connsiteY12" fmla="*/ 216694 h 411956"/>
                <a:gd name="connsiteX13" fmla="*/ 778668 w 804862"/>
                <a:gd name="connsiteY13" fmla="*/ 250031 h 411956"/>
                <a:gd name="connsiteX14" fmla="*/ 804862 w 804862"/>
                <a:gd name="connsiteY14" fmla="*/ 259556 h 411956"/>
                <a:gd name="connsiteX15" fmla="*/ 804862 w 804862"/>
                <a:gd name="connsiteY15" fmla="*/ 407194 h 411956"/>
                <a:gd name="connsiteX0" fmla="*/ 804862 w 804862"/>
                <a:gd name="connsiteY0" fmla="*/ 400050 h 411956"/>
                <a:gd name="connsiteX1" fmla="*/ 0 w 804862"/>
                <a:gd name="connsiteY1" fmla="*/ 411956 h 411956"/>
                <a:gd name="connsiteX2" fmla="*/ 0 w 804862"/>
                <a:gd name="connsiteY2" fmla="*/ 264319 h 411956"/>
                <a:gd name="connsiteX3" fmla="*/ 83343 w 804862"/>
                <a:gd name="connsiteY3" fmla="*/ 178594 h 411956"/>
                <a:gd name="connsiteX4" fmla="*/ 209550 w 804862"/>
                <a:gd name="connsiteY4" fmla="*/ 145256 h 411956"/>
                <a:gd name="connsiteX5" fmla="*/ 338137 w 804862"/>
                <a:gd name="connsiteY5" fmla="*/ 128588 h 411956"/>
                <a:gd name="connsiteX6" fmla="*/ 438150 w 804862"/>
                <a:gd name="connsiteY6" fmla="*/ 114300 h 411956"/>
                <a:gd name="connsiteX7" fmla="*/ 507206 w 804862"/>
                <a:gd name="connsiteY7" fmla="*/ 69056 h 411956"/>
                <a:gd name="connsiteX8" fmla="*/ 633412 w 804862"/>
                <a:gd name="connsiteY8" fmla="*/ 0 h 411956"/>
                <a:gd name="connsiteX9" fmla="*/ 676275 w 804862"/>
                <a:gd name="connsiteY9" fmla="*/ 40481 h 411956"/>
                <a:gd name="connsiteX10" fmla="*/ 695325 w 804862"/>
                <a:gd name="connsiteY10" fmla="*/ 102394 h 411956"/>
                <a:gd name="connsiteX11" fmla="*/ 719137 w 804862"/>
                <a:gd name="connsiteY11" fmla="*/ 145256 h 411956"/>
                <a:gd name="connsiteX12" fmla="*/ 742950 w 804862"/>
                <a:gd name="connsiteY12" fmla="*/ 216694 h 411956"/>
                <a:gd name="connsiteX13" fmla="*/ 778668 w 804862"/>
                <a:gd name="connsiteY13" fmla="*/ 250031 h 411956"/>
                <a:gd name="connsiteX14" fmla="*/ 804862 w 804862"/>
                <a:gd name="connsiteY14" fmla="*/ 259556 h 411956"/>
                <a:gd name="connsiteX15" fmla="*/ 804862 w 804862"/>
                <a:gd name="connsiteY15" fmla="*/ 400050 h 411956"/>
                <a:gd name="connsiteX0" fmla="*/ 804862 w 804862"/>
                <a:gd name="connsiteY0" fmla="*/ 414338 h 414338"/>
                <a:gd name="connsiteX1" fmla="*/ 0 w 804862"/>
                <a:gd name="connsiteY1" fmla="*/ 411956 h 414338"/>
                <a:gd name="connsiteX2" fmla="*/ 0 w 804862"/>
                <a:gd name="connsiteY2" fmla="*/ 264319 h 414338"/>
                <a:gd name="connsiteX3" fmla="*/ 83343 w 804862"/>
                <a:gd name="connsiteY3" fmla="*/ 178594 h 414338"/>
                <a:gd name="connsiteX4" fmla="*/ 209550 w 804862"/>
                <a:gd name="connsiteY4" fmla="*/ 145256 h 414338"/>
                <a:gd name="connsiteX5" fmla="*/ 338137 w 804862"/>
                <a:gd name="connsiteY5" fmla="*/ 128588 h 414338"/>
                <a:gd name="connsiteX6" fmla="*/ 438150 w 804862"/>
                <a:gd name="connsiteY6" fmla="*/ 114300 h 414338"/>
                <a:gd name="connsiteX7" fmla="*/ 507206 w 804862"/>
                <a:gd name="connsiteY7" fmla="*/ 69056 h 414338"/>
                <a:gd name="connsiteX8" fmla="*/ 633412 w 804862"/>
                <a:gd name="connsiteY8" fmla="*/ 0 h 414338"/>
                <a:gd name="connsiteX9" fmla="*/ 676275 w 804862"/>
                <a:gd name="connsiteY9" fmla="*/ 40481 h 414338"/>
                <a:gd name="connsiteX10" fmla="*/ 695325 w 804862"/>
                <a:gd name="connsiteY10" fmla="*/ 102394 h 414338"/>
                <a:gd name="connsiteX11" fmla="*/ 719137 w 804862"/>
                <a:gd name="connsiteY11" fmla="*/ 145256 h 414338"/>
                <a:gd name="connsiteX12" fmla="*/ 742950 w 804862"/>
                <a:gd name="connsiteY12" fmla="*/ 216694 h 414338"/>
                <a:gd name="connsiteX13" fmla="*/ 778668 w 804862"/>
                <a:gd name="connsiteY13" fmla="*/ 250031 h 414338"/>
                <a:gd name="connsiteX14" fmla="*/ 804862 w 804862"/>
                <a:gd name="connsiteY14" fmla="*/ 259556 h 414338"/>
                <a:gd name="connsiteX15" fmla="*/ 804862 w 804862"/>
                <a:gd name="connsiteY15" fmla="*/ 414338 h 414338"/>
                <a:gd name="connsiteX0" fmla="*/ 804862 w 804862"/>
                <a:gd name="connsiteY0" fmla="*/ 411957 h 411957"/>
                <a:gd name="connsiteX1" fmla="*/ 0 w 804862"/>
                <a:gd name="connsiteY1" fmla="*/ 411956 h 411957"/>
                <a:gd name="connsiteX2" fmla="*/ 0 w 804862"/>
                <a:gd name="connsiteY2" fmla="*/ 264319 h 411957"/>
                <a:gd name="connsiteX3" fmla="*/ 83343 w 804862"/>
                <a:gd name="connsiteY3" fmla="*/ 178594 h 411957"/>
                <a:gd name="connsiteX4" fmla="*/ 209550 w 804862"/>
                <a:gd name="connsiteY4" fmla="*/ 145256 h 411957"/>
                <a:gd name="connsiteX5" fmla="*/ 338137 w 804862"/>
                <a:gd name="connsiteY5" fmla="*/ 128588 h 411957"/>
                <a:gd name="connsiteX6" fmla="*/ 438150 w 804862"/>
                <a:gd name="connsiteY6" fmla="*/ 114300 h 411957"/>
                <a:gd name="connsiteX7" fmla="*/ 507206 w 804862"/>
                <a:gd name="connsiteY7" fmla="*/ 69056 h 411957"/>
                <a:gd name="connsiteX8" fmla="*/ 633412 w 804862"/>
                <a:gd name="connsiteY8" fmla="*/ 0 h 411957"/>
                <a:gd name="connsiteX9" fmla="*/ 676275 w 804862"/>
                <a:gd name="connsiteY9" fmla="*/ 40481 h 411957"/>
                <a:gd name="connsiteX10" fmla="*/ 695325 w 804862"/>
                <a:gd name="connsiteY10" fmla="*/ 102394 h 411957"/>
                <a:gd name="connsiteX11" fmla="*/ 719137 w 804862"/>
                <a:gd name="connsiteY11" fmla="*/ 145256 h 411957"/>
                <a:gd name="connsiteX12" fmla="*/ 742950 w 804862"/>
                <a:gd name="connsiteY12" fmla="*/ 216694 h 411957"/>
                <a:gd name="connsiteX13" fmla="*/ 778668 w 804862"/>
                <a:gd name="connsiteY13" fmla="*/ 250031 h 411957"/>
                <a:gd name="connsiteX14" fmla="*/ 804862 w 804862"/>
                <a:gd name="connsiteY14" fmla="*/ 259556 h 411957"/>
                <a:gd name="connsiteX15" fmla="*/ 804862 w 804862"/>
                <a:gd name="connsiteY15" fmla="*/ 411957 h 411957"/>
                <a:gd name="connsiteX0" fmla="*/ 802481 w 804862"/>
                <a:gd name="connsiteY0" fmla="*/ 411957 h 411957"/>
                <a:gd name="connsiteX1" fmla="*/ 0 w 804862"/>
                <a:gd name="connsiteY1" fmla="*/ 411956 h 411957"/>
                <a:gd name="connsiteX2" fmla="*/ 0 w 804862"/>
                <a:gd name="connsiteY2" fmla="*/ 264319 h 411957"/>
                <a:gd name="connsiteX3" fmla="*/ 83343 w 804862"/>
                <a:gd name="connsiteY3" fmla="*/ 178594 h 411957"/>
                <a:gd name="connsiteX4" fmla="*/ 209550 w 804862"/>
                <a:gd name="connsiteY4" fmla="*/ 145256 h 411957"/>
                <a:gd name="connsiteX5" fmla="*/ 338137 w 804862"/>
                <a:gd name="connsiteY5" fmla="*/ 128588 h 411957"/>
                <a:gd name="connsiteX6" fmla="*/ 438150 w 804862"/>
                <a:gd name="connsiteY6" fmla="*/ 114300 h 411957"/>
                <a:gd name="connsiteX7" fmla="*/ 507206 w 804862"/>
                <a:gd name="connsiteY7" fmla="*/ 69056 h 411957"/>
                <a:gd name="connsiteX8" fmla="*/ 633412 w 804862"/>
                <a:gd name="connsiteY8" fmla="*/ 0 h 411957"/>
                <a:gd name="connsiteX9" fmla="*/ 676275 w 804862"/>
                <a:gd name="connsiteY9" fmla="*/ 40481 h 411957"/>
                <a:gd name="connsiteX10" fmla="*/ 695325 w 804862"/>
                <a:gd name="connsiteY10" fmla="*/ 102394 h 411957"/>
                <a:gd name="connsiteX11" fmla="*/ 719137 w 804862"/>
                <a:gd name="connsiteY11" fmla="*/ 145256 h 411957"/>
                <a:gd name="connsiteX12" fmla="*/ 742950 w 804862"/>
                <a:gd name="connsiteY12" fmla="*/ 216694 h 411957"/>
                <a:gd name="connsiteX13" fmla="*/ 778668 w 804862"/>
                <a:gd name="connsiteY13" fmla="*/ 250031 h 411957"/>
                <a:gd name="connsiteX14" fmla="*/ 804862 w 804862"/>
                <a:gd name="connsiteY14" fmla="*/ 259556 h 411957"/>
                <a:gd name="connsiteX15" fmla="*/ 802481 w 804862"/>
                <a:gd name="connsiteY15" fmla="*/ 411957 h 411957"/>
                <a:gd name="connsiteX0" fmla="*/ 802481 w 802710"/>
                <a:gd name="connsiteY0" fmla="*/ 411957 h 411957"/>
                <a:gd name="connsiteX1" fmla="*/ 0 w 802710"/>
                <a:gd name="connsiteY1" fmla="*/ 411956 h 411957"/>
                <a:gd name="connsiteX2" fmla="*/ 0 w 802710"/>
                <a:gd name="connsiteY2" fmla="*/ 264319 h 411957"/>
                <a:gd name="connsiteX3" fmla="*/ 83343 w 802710"/>
                <a:gd name="connsiteY3" fmla="*/ 178594 h 411957"/>
                <a:gd name="connsiteX4" fmla="*/ 209550 w 802710"/>
                <a:gd name="connsiteY4" fmla="*/ 145256 h 411957"/>
                <a:gd name="connsiteX5" fmla="*/ 338137 w 802710"/>
                <a:gd name="connsiteY5" fmla="*/ 128588 h 411957"/>
                <a:gd name="connsiteX6" fmla="*/ 438150 w 802710"/>
                <a:gd name="connsiteY6" fmla="*/ 114300 h 411957"/>
                <a:gd name="connsiteX7" fmla="*/ 507206 w 802710"/>
                <a:gd name="connsiteY7" fmla="*/ 69056 h 411957"/>
                <a:gd name="connsiteX8" fmla="*/ 633412 w 802710"/>
                <a:gd name="connsiteY8" fmla="*/ 0 h 411957"/>
                <a:gd name="connsiteX9" fmla="*/ 676275 w 802710"/>
                <a:gd name="connsiteY9" fmla="*/ 40481 h 411957"/>
                <a:gd name="connsiteX10" fmla="*/ 695325 w 802710"/>
                <a:gd name="connsiteY10" fmla="*/ 102394 h 411957"/>
                <a:gd name="connsiteX11" fmla="*/ 719137 w 802710"/>
                <a:gd name="connsiteY11" fmla="*/ 145256 h 411957"/>
                <a:gd name="connsiteX12" fmla="*/ 742950 w 802710"/>
                <a:gd name="connsiteY12" fmla="*/ 216694 h 411957"/>
                <a:gd name="connsiteX13" fmla="*/ 778668 w 802710"/>
                <a:gd name="connsiteY13" fmla="*/ 250031 h 411957"/>
                <a:gd name="connsiteX14" fmla="*/ 802481 w 802710"/>
                <a:gd name="connsiteY14" fmla="*/ 257175 h 411957"/>
                <a:gd name="connsiteX15" fmla="*/ 802481 w 802710"/>
                <a:gd name="connsiteY15" fmla="*/ 411957 h 41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02710" h="411957">
                  <a:moveTo>
                    <a:pt x="802481" y="411957"/>
                  </a:moveTo>
                  <a:lnTo>
                    <a:pt x="0" y="411956"/>
                  </a:lnTo>
                  <a:lnTo>
                    <a:pt x="0" y="264319"/>
                  </a:lnTo>
                  <a:lnTo>
                    <a:pt x="83343" y="178594"/>
                  </a:lnTo>
                  <a:lnTo>
                    <a:pt x="209550" y="145256"/>
                  </a:lnTo>
                  <a:lnTo>
                    <a:pt x="338137" y="128588"/>
                  </a:lnTo>
                  <a:lnTo>
                    <a:pt x="438150" y="114300"/>
                  </a:lnTo>
                  <a:lnTo>
                    <a:pt x="507206" y="69056"/>
                  </a:lnTo>
                  <a:lnTo>
                    <a:pt x="633412" y="0"/>
                  </a:lnTo>
                  <a:lnTo>
                    <a:pt x="676275" y="40481"/>
                  </a:lnTo>
                  <a:lnTo>
                    <a:pt x="695325" y="102394"/>
                  </a:lnTo>
                  <a:lnTo>
                    <a:pt x="719137" y="145256"/>
                  </a:lnTo>
                  <a:lnTo>
                    <a:pt x="742950" y="216694"/>
                  </a:lnTo>
                  <a:lnTo>
                    <a:pt x="778668" y="250031"/>
                  </a:lnTo>
                  <a:lnTo>
                    <a:pt x="802481" y="257175"/>
                  </a:lnTo>
                  <a:cubicBezTo>
                    <a:pt x="801687" y="307975"/>
                    <a:pt x="803275" y="361157"/>
                    <a:pt x="802481" y="411957"/>
                  </a:cubicBez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9710130A-16BC-C4D3-476B-828488EC6D79}"/>
              </a:ext>
            </a:extLst>
          </p:cNvPr>
          <p:cNvGrpSpPr>
            <a:grpSpLocks noChangeAspect="1"/>
          </p:cNvGrpSpPr>
          <p:nvPr/>
        </p:nvGrpSpPr>
        <p:grpSpPr>
          <a:xfrm>
            <a:off x="3329757" y="3456301"/>
            <a:ext cx="4020887" cy="675316"/>
            <a:chOff x="3584243" y="3695633"/>
            <a:chExt cx="3289793" cy="552527"/>
          </a:xfrm>
        </p:grpSpPr>
        <p:grpSp>
          <p:nvGrpSpPr>
            <p:cNvPr id="102" name="グループ化 101">
              <a:extLst>
                <a:ext uri="{FF2B5EF4-FFF2-40B4-BE49-F238E27FC236}">
                  <a16:creationId xmlns:a16="http://schemas.microsoft.com/office/drawing/2014/main" id="{FA97E7F9-73D3-952C-77EB-89808DE9B83D}"/>
                </a:ext>
              </a:extLst>
            </p:cNvPr>
            <p:cNvGrpSpPr/>
            <p:nvPr/>
          </p:nvGrpSpPr>
          <p:grpSpPr>
            <a:xfrm>
              <a:off x="3584243" y="4149490"/>
              <a:ext cx="3289793" cy="98670"/>
              <a:chOff x="3488758" y="5551725"/>
              <a:chExt cx="3289792" cy="98670"/>
            </a:xfrm>
          </p:grpSpPr>
          <p:grpSp>
            <p:nvGrpSpPr>
              <p:cNvPr id="103" name="グループ化 102">
                <a:extLst>
                  <a:ext uri="{FF2B5EF4-FFF2-40B4-BE49-F238E27FC236}">
                    <a16:creationId xmlns:a16="http://schemas.microsoft.com/office/drawing/2014/main" id="{F68114F6-3EE7-1B7E-2754-B87CF3D2D96A}"/>
                  </a:ext>
                </a:extLst>
              </p:cNvPr>
              <p:cNvGrpSpPr/>
              <p:nvPr/>
            </p:nvGrpSpPr>
            <p:grpSpPr>
              <a:xfrm>
                <a:off x="3488758" y="5553681"/>
                <a:ext cx="3289792" cy="96714"/>
                <a:chOff x="596861" y="1253963"/>
                <a:chExt cx="7341390" cy="185083"/>
              </a:xfrm>
            </p:grpSpPr>
            <p:sp>
              <p:nvSpPr>
                <p:cNvPr id="105" name="正方形/長方形 104">
                  <a:extLst>
                    <a:ext uri="{FF2B5EF4-FFF2-40B4-BE49-F238E27FC236}">
                      <a16:creationId xmlns:a16="http://schemas.microsoft.com/office/drawing/2014/main" id="{1F1C2EE9-AC6A-6D95-60D5-E18E0D199DB4}"/>
                    </a:ext>
                  </a:extLst>
                </p:cNvPr>
                <p:cNvSpPr/>
                <p:nvPr/>
              </p:nvSpPr>
              <p:spPr>
                <a:xfrm>
                  <a:off x="596861" y="1253963"/>
                  <a:ext cx="1801327" cy="184448"/>
                </a:xfrm>
                <a:prstGeom prst="rect">
                  <a:avLst/>
                </a:prstGeom>
                <a:ln w="63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06" name="正方形/長方形 81">
                  <a:extLst>
                    <a:ext uri="{FF2B5EF4-FFF2-40B4-BE49-F238E27FC236}">
                      <a16:creationId xmlns:a16="http://schemas.microsoft.com/office/drawing/2014/main" id="{C613DBFB-53FB-1B21-F5B6-47982EFB94F9}"/>
                    </a:ext>
                  </a:extLst>
                </p:cNvPr>
                <p:cNvSpPr/>
                <p:nvPr/>
              </p:nvSpPr>
              <p:spPr>
                <a:xfrm>
                  <a:off x="4294937" y="1253963"/>
                  <a:ext cx="1801325" cy="184447"/>
                </a:xfrm>
                <a:custGeom>
                  <a:avLst/>
                  <a:gdLst>
                    <a:gd name="connsiteX0" fmla="*/ 0 w 807202"/>
                    <a:gd name="connsiteY0" fmla="*/ 0 h 96382"/>
                    <a:gd name="connsiteX1" fmla="*/ 807202 w 807202"/>
                    <a:gd name="connsiteY1" fmla="*/ 0 h 96382"/>
                    <a:gd name="connsiteX2" fmla="*/ 807202 w 807202"/>
                    <a:gd name="connsiteY2" fmla="*/ 96382 h 96382"/>
                    <a:gd name="connsiteX3" fmla="*/ 0 w 807202"/>
                    <a:gd name="connsiteY3" fmla="*/ 96382 h 96382"/>
                    <a:gd name="connsiteX4" fmla="*/ 0 w 807202"/>
                    <a:gd name="connsiteY4" fmla="*/ 0 h 96382"/>
                    <a:gd name="connsiteX0" fmla="*/ 0 w 807202"/>
                    <a:gd name="connsiteY0" fmla="*/ 0 h 99557"/>
                    <a:gd name="connsiteX1" fmla="*/ 807202 w 807202"/>
                    <a:gd name="connsiteY1" fmla="*/ 0 h 99557"/>
                    <a:gd name="connsiteX2" fmla="*/ 807202 w 807202"/>
                    <a:gd name="connsiteY2" fmla="*/ 96382 h 99557"/>
                    <a:gd name="connsiteX3" fmla="*/ 101600 w 807202"/>
                    <a:gd name="connsiteY3" fmla="*/ 99557 h 99557"/>
                    <a:gd name="connsiteX4" fmla="*/ 0 w 807202"/>
                    <a:gd name="connsiteY4" fmla="*/ 0 h 99557"/>
                    <a:gd name="connsiteX0" fmla="*/ 0 w 807202"/>
                    <a:gd name="connsiteY0" fmla="*/ 0 h 96382"/>
                    <a:gd name="connsiteX1" fmla="*/ 807202 w 807202"/>
                    <a:gd name="connsiteY1" fmla="*/ 0 h 96382"/>
                    <a:gd name="connsiteX2" fmla="*/ 807202 w 807202"/>
                    <a:gd name="connsiteY2" fmla="*/ 96382 h 96382"/>
                    <a:gd name="connsiteX3" fmla="*/ 98425 w 807202"/>
                    <a:gd name="connsiteY3" fmla="*/ 93207 h 96382"/>
                    <a:gd name="connsiteX4" fmla="*/ 0 w 807202"/>
                    <a:gd name="connsiteY4" fmla="*/ 0 h 96382"/>
                    <a:gd name="connsiteX0" fmla="*/ 0 w 807202"/>
                    <a:gd name="connsiteY0" fmla="*/ 0 h 96382"/>
                    <a:gd name="connsiteX1" fmla="*/ 807202 w 807202"/>
                    <a:gd name="connsiteY1" fmla="*/ 0 h 96382"/>
                    <a:gd name="connsiteX2" fmla="*/ 807202 w 807202"/>
                    <a:gd name="connsiteY2" fmla="*/ 96382 h 96382"/>
                    <a:gd name="connsiteX3" fmla="*/ 98425 w 807202"/>
                    <a:gd name="connsiteY3" fmla="*/ 93207 h 96382"/>
                    <a:gd name="connsiteX4" fmla="*/ 0 w 807202"/>
                    <a:gd name="connsiteY4" fmla="*/ 0 h 96382"/>
                    <a:gd name="connsiteX0" fmla="*/ 0 w 807202"/>
                    <a:gd name="connsiteY0" fmla="*/ 0 h 99557"/>
                    <a:gd name="connsiteX1" fmla="*/ 807202 w 807202"/>
                    <a:gd name="connsiteY1" fmla="*/ 0 h 99557"/>
                    <a:gd name="connsiteX2" fmla="*/ 807202 w 807202"/>
                    <a:gd name="connsiteY2" fmla="*/ 96382 h 99557"/>
                    <a:gd name="connsiteX3" fmla="*/ 98425 w 807202"/>
                    <a:gd name="connsiteY3" fmla="*/ 99557 h 99557"/>
                    <a:gd name="connsiteX4" fmla="*/ 0 w 807202"/>
                    <a:gd name="connsiteY4" fmla="*/ 0 h 99557"/>
                    <a:gd name="connsiteX0" fmla="*/ 0 w 807202"/>
                    <a:gd name="connsiteY0" fmla="*/ 0 h 99557"/>
                    <a:gd name="connsiteX1" fmla="*/ 807202 w 807202"/>
                    <a:gd name="connsiteY1" fmla="*/ 0 h 99557"/>
                    <a:gd name="connsiteX2" fmla="*/ 807202 w 807202"/>
                    <a:gd name="connsiteY2" fmla="*/ 96382 h 99557"/>
                    <a:gd name="connsiteX3" fmla="*/ 98425 w 807202"/>
                    <a:gd name="connsiteY3" fmla="*/ 99557 h 99557"/>
                    <a:gd name="connsiteX4" fmla="*/ 0 w 807202"/>
                    <a:gd name="connsiteY4" fmla="*/ 0 h 99557"/>
                    <a:gd name="connsiteX0" fmla="*/ 0 w 807202"/>
                    <a:gd name="connsiteY0" fmla="*/ 0 h 99557"/>
                    <a:gd name="connsiteX1" fmla="*/ 807202 w 807202"/>
                    <a:gd name="connsiteY1" fmla="*/ 0 h 99557"/>
                    <a:gd name="connsiteX2" fmla="*/ 807202 w 807202"/>
                    <a:gd name="connsiteY2" fmla="*/ 96382 h 99557"/>
                    <a:gd name="connsiteX3" fmla="*/ 98425 w 807202"/>
                    <a:gd name="connsiteY3" fmla="*/ 99557 h 99557"/>
                    <a:gd name="connsiteX4" fmla="*/ 0 w 807202"/>
                    <a:gd name="connsiteY4" fmla="*/ 0 h 99557"/>
                    <a:gd name="connsiteX0" fmla="*/ 0 w 807202"/>
                    <a:gd name="connsiteY0" fmla="*/ 0 h 99557"/>
                    <a:gd name="connsiteX1" fmla="*/ 807202 w 807202"/>
                    <a:gd name="connsiteY1" fmla="*/ 0 h 99557"/>
                    <a:gd name="connsiteX2" fmla="*/ 807202 w 807202"/>
                    <a:gd name="connsiteY2" fmla="*/ 96382 h 99557"/>
                    <a:gd name="connsiteX3" fmla="*/ 98425 w 807202"/>
                    <a:gd name="connsiteY3" fmla="*/ 99557 h 99557"/>
                    <a:gd name="connsiteX4" fmla="*/ 0 w 807202"/>
                    <a:gd name="connsiteY4" fmla="*/ 0 h 99557"/>
                    <a:gd name="connsiteX0" fmla="*/ 0 w 807202"/>
                    <a:gd name="connsiteY0" fmla="*/ 0 h 96382"/>
                    <a:gd name="connsiteX1" fmla="*/ 807202 w 807202"/>
                    <a:gd name="connsiteY1" fmla="*/ 0 h 96382"/>
                    <a:gd name="connsiteX2" fmla="*/ 807202 w 807202"/>
                    <a:gd name="connsiteY2" fmla="*/ 96382 h 96382"/>
                    <a:gd name="connsiteX3" fmla="*/ 98425 w 807202"/>
                    <a:gd name="connsiteY3" fmla="*/ 92414 h 96382"/>
                    <a:gd name="connsiteX4" fmla="*/ 0 w 807202"/>
                    <a:gd name="connsiteY4" fmla="*/ 0 h 96382"/>
                    <a:gd name="connsiteX0" fmla="*/ 0 w 807202"/>
                    <a:gd name="connsiteY0" fmla="*/ 0 h 96382"/>
                    <a:gd name="connsiteX1" fmla="*/ 807202 w 807202"/>
                    <a:gd name="connsiteY1" fmla="*/ 0 h 96382"/>
                    <a:gd name="connsiteX2" fmla="*/ 807202 w 807202"/>
                    <a:gd name="connsiteY2" fmla="*/ 96382 h 96382"/>
                    <a:gd name="connsiteX3" fmla="*/ 98425 w 807202"/>
                    <a:gd name="connsiteY3" fmla="*/ 94795 h 96382"/>
                    <a:gd name="connsiteX4" fmla="*/ 0 w 807202"/>
                    <a:gd name="connsiteY4" fmla="*/ 0 h 96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7202" h="96382">
                      <a:moveTo>
                        <a:pt x="0" y="0"/>
                      </a:moveTo>
                      <a:lnTo>
                        <a:pt x="807202" y="0"/>
                      </a:lnTo>
                      <a:lnTo>
                        <a:pt x="807202" y="96382"/>
                      </a:lnTo>
                      <a:lnTo>
                        <a:pt x="98425" y="947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63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07" name="正方形/長方形 106">
                  <a:extLst>
                    <a:ext uri="{FF2B5EF4-FFF2-40B4-BE49-F238E27FC236}">
                      <a16:creationId xmlns:a16="http://schemas.microsoft.com/office/drawing/2014/main" id="{94F9F5B2-7BB3-114F-292E-D5FA5CDAD6EF}"/>
                    </a:ext>
                  </a:extLst>
                </p:cNvPr>
                <p:cNvSpPr/>
                <p:nvPr/>
              </p:nvSpPr>
              <p:spPr>
                <a:xfrm>
                  <a:off x="6136926" y="1254599"/>
                  <a:ext cx="1801325" cy="184447"/>
                </a:xfrm>
                <a:prstGeom prst="rect">
                  <a:avLst/>
                </a:prstGeom>
                <a:ln w="63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04" name="正方形/長方形 81">
                <a:extLst>
                  <a:ext uri="{FF2B5EF4-FFF2-40B4-BE49-F238E27FC236}">
                    <a16:creationId xmlns:a16="http://schemas.microsoft.com/office/drawing/2014/main" id="{380C5230-81FA-D008-D23C-FA7AE638E8AC}"/>
                  </a:ext>
                </a:extLst>
              </p:cNvPr>
              <p:cNvSpPr/>
              <p:nvPr/>
            </p:nvSpPr>
            <p:spPr>
              <a:xfrm flipH="1">
                <a:off x="4318946" y="5551725"/>
                <a:ext cx="824597" cy="96382"/>
              </a:xfrm>
              <a:custGeom>
                <a:avLst/>
                <a:gdLst>
                  <a:gd name="connsiteX0" fmla="*/ 0 w 807202"/>
                  <a:gd name="connsiteY0" fmla="*/ 0 h 96382"/>
                  <a:gd name="connsiteX1" fmla="*/ 807202 w 807202"/>
                  <a:gd name="connsiteY1" fmla="*/ 0 h 96382"/>
                  <a:gd name="connsiteX2" fmla="*/ 807202 w 807202"/>
                  <a:gd name="connsiteY2" fmla="*/ 96382 h 96382"/>
                  <a:gd name="connsiteX3" fmla="*/ 0 w 807202"/>
                  <a:gd name="connsiteY3" fmla="*/ 96382 h 96382"/>
                  <a:gd name="connsiteX4" fmla="*/ 0 w 807202"/>
                  <a:gd name="connsiteY4" fmla="*/ 0 h 96382"/>
                  <a:gd name="connsiteX0" fmla="*/ 0 w 807202"/>
                  <a:gd name="connsiteY0" fmla="*/ 0 h 99557"/>
                  <a:gd name="connsiteX1" fmla="*/ 807202 w 807202"/>
                  <a:gd name="connsiteY1" fmla="*/ 0 h 99557"/>
                  <a:gd name="connsiteX2" fmla="*/ 807202 w 807202"/>
                  <a:gd name="connsiteY2" fmla="*/ 96382 h 99557"/>
                  <a:gd name="connsiteX3" fmla="*/ 101600 w 807202"/>
                  <a:gd name="connsiteY3" fmla="*/ 99557 h 99557"/>
                  <a:gd name="connsiteX4" fmla="*/ 0 w 807202"/>
                  <a:gd name="connsiteY4" fmla="*/ 0 h 99557"/>
                  <a:gd name="connsiteX0" fmla="*/ 0 w 807202"/>
                  <a:gd name="connsiteY0" fmla="*/ 0 h 96382"/>
                  <a:gd name="connsiteX1" fmla="*/ 807202 w 807202"/>
                  <a:gd name="connsiteY1" fmla="*/ 0 h 96382"/>
                  <a:gd name="connsiteX2" fmla="*/ 807202 w 807202"/>
                  <a:gd name="connsiteY2" fmla="*/ 96382 h 96382"/>
                  <a:gd name="connsiteX3" fmla="*/ 98425 w 807202"/>
                  <a:gd name="connsiteY3" fmla="*/ 93207 h 96382"/>
                  <a:gd name="connsiteX4" fmla="*/ 0 w 807202"/>
                  <a:gd name="connsiteY4" fmla="*/ 0 h 96382"/>
                  <a:gd name="connsiteX0" fmla="*/ 0 w 807202"/>
                  <a:gd name="connsiteY0" fmla="*/ 0 h 96382"/>
                  <a:gd name="connsiteX1" fmla="*/ 807202 w 807202"/>
                  <a:gd name="connsiteY1" fmla="*/ 0 h 96382"/>
                  <a:gd name="connsiteX2" fmla="*/ 807202 w 807202"/>
                  <a:gd name="connsiteY2" fmla="*/ 96382 h 96382"/>
                  <a:gd name="connsiteX3" fmla="*/ 98425 w 807202"/>
                  <a:gd name="connsiteY3" fmla="*/ 93207 h 96382"/>
                  <a:gd name="connsiteX4" fmla="*/ 0 w 807202"/>
                  <a:gd name="connsiteY4" fmla="*/ 0 h 96382"/>
                  <a:gd name="connsiteX0" fmla="*/ 0 w 807202"/>
                  <a:gd name="connsiteY0" fmla="*/ 0 h 99557"/>
                  <a:gd name="connsiteX1" fmla="*/ 807202 w 807202"/>
                  <a:gd name="connsiteY1" fmla="*/ 0 h 99557"/>
                  <a:gd name="connsiteX2" fmla="*/ 807202 w 807202"/>
                  <a:gd name="connsiteY2" fmla="*/ 96382 h 99557"/>
                  <a:gd name="connsiteX3" fmla="*/ 98425 w 807202"/>
                  <a:gd name="connsiteY3" fmla="*/ 99557 h 99557"/>
                  <a:gd name="connsiteX4" fmla="*/ 0 w 807202"/>
                  <a:gd name="connsiteY4" fmla="*/ 0 h 99557"/>
                  <a:gd name="connsiteX0" fmla="*/ 0 w 807202"/>
                  <a:gd name="connsiteY0" fmla="*/ 0 h 99557"/>
                  <a:gd name="connsiteX1" fmla="*/ 807202 w 807202"/>
                  <a:gd name="connsiteY1" fmla="*/ 0 h 99557"/>
                  <a:gd name="connsiteX2" fmla="*/ 807202 w 807202"/>
                  <a:gd name="connsiteY2" fmla="*/ 96382 h 99557"/>
                  <a:gd name="connsiteX3" fmla="*/ 98425 w 807202"/>
                  <a:gd name="connsiteY3" fmla="*/ 99557 h 99557"/>
                  <a:gd name="connsiteX4" fmla="*/ 0 w 807202"/>
                  <a:gd name="connsiteY4" fmla="*/ 0 h 99557"/>
                  <a:gd name="connsiteX0" fmla="*/ 0 w 807202"/>
                  <a:gd name="connsiteY0" fmla="*/ 0 h 99557"/>
                  <a:gd name="connsiteX1" fmla="*/ 807202 w 807202"/>
                  <a:gd name="connsiteY1" fmla="*/ 0 h 99557"/>
                  <a:gd name="connsiteX2" fmla="*/ 807202 w 807202"/>
                  <a:gd name="connsiteY2" fmla="*/ 96382 h 99557"/>
                  <a:gd name="connsiteX3" fmla="*/ 98425 w 807202"/>
                  <a:gd name="connsiteY3" fmla="*/ 99557 h 99557"/>
                  <a:gd name="connsiteX4" fmla="*/ 0 w 807202"/>
                  <a:gd name="connsiteY4" fmla="*/ 0 h 99557"/>
                  <a:gd name="connsiteX0" fmla="*/ 0 w 807202"/>
                  <a:gd name="connsiteY0" fmla="*/ 0 h 99557"/>
                  <a:gd name="connsiteX1" fmla="*/ 807202 w 807202"/>
                  <a:gd name="connsiteY1" fmla="*/ 0 h 99557"/>
                  <a:gd name="connsiteX2" fmla="*/ 807202 w 807202"/>
                  <a:gd name="connsiteY2" fmla="*/ 96382 h 99557"/>
                  <a:gd name="connsiteX3" fmla="*/ 98425 w 807202"/>
                  <a:gd name="connsiteY3" fmla="*/ 99557 h 99557"/>
                  <a:gd name="connsiteX4" fmla="*/ 0 w 807202"/>
                  <a:gd name="connsiteY4" fmla="*/ 0 h 99557"/>
                  <a:gd name="connsiteX0" fmla="*/ 0 w 807202"/>
                  <a:gd name="connsiteY0" fmla="*/ 0 h 96382"/>
                  <a:gd name="connsiteX1" fmla="*/ 807202 w 807202"/>
                  <a:gd name="connsiteY1" fmla="*/ 0 h 96382"/>
                  <a:gd name="connsiteX2" fmla="*/ 807202 w 807202"/>
                  <a:gd name="connsiteY2" fmla="*/ 96382 h 96382"/>
                  <a:gd name="connsiteX3" fmla="*/ 98425 w 807202"/>
                  <a:gd name="connsiteY3" fmla="*/ 92414 h 96382"/>
                  <a:gd name="connsiteX4" fmla="*/ 0 w 807202"/>
                  <a:gd name="connsiteY4" fmla="*/ 0 h 96382"/>
                  <a:gd name="connsiteX0" fmla="*/ 0 w 807202"/>
                  <a:gd name="connsiteY0" fmla="*/ 0 h 96382"/>
                  <a:gd name="connsiteX1" fmla="*/ 807202 w 807202"/>
                  <a:gd name="connsiteY1" fmla="*/ 0 h 96382"/>
                  <a:gd name="connsiteX2" fmla="*/ 807202 w 807202"/>
                  <a:gd name="connsiteY2" fmla="*/ 96382 h 96382"/>
                  <a:gd name="connsiteX3" fmla="*/ 98425 w 807202"/>
                  <a:gd name="connsiteY3" fmla="*/ 94795 h 96382"/>
                  <a:gd name="connsiteX4" fmla="*/ 0 w 807202"/>
                  <a:gd name="connsiteY4" fmla="*/ 0 h 96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202" h="96382">
                    <a:moveTo>
                      <a:pt x="0" y="0"/>
                    </a:moveTo>
                    <a:lnTo>
                      <a:pt x="807202" y="0"/>
                    </a:lnTo>
                    <a:lnTo>
                      <a:pt x="807202" y="96382"/>
                    </a:lnTo>
                    <a:lnTo>
                      <a:pt x="98425" y="94795"/>
                    </a:lnTo>
                    <a:lnTo>
                      <a:pt x="0" y="0"/>
                    </a:lnTo>
                    <a:close/>
                  </a:path>
                </a:pathLst>
              </a:custGeom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9" name="フリーフォーム: 図形 128">
              <a:extLst>
                <a:ext uri="{FF2B5EF4-FFF2-40B4-BE49-F238E27FC236}">
                  <a16:creationId xmlns:a16="http://schemas.microsoft.com/office/drawing/2014/main" id="{EEA4056F-45BF-6923-3F4F-EA612B535E8B}"/>
                </a:ext>
              </a:extLst>
            </p:cNvPr>
            <p:cNvSpPr/>
            <p:nvPr/>
          </p:nvSpPr>
          <p:spPr>
            <a:xfrm rot="5400000">
              <a:off x="4595980" y="3514773"/>
              <a:ext cx="450286" cy="812006"/>
            </a:xfrm>
            <a:custGeom>
              <a:avLst/>
              <a:gdLst>
                <a:gd name="connsiteX0" fmla="*/ 447675 w 450056"/>
                <a:gd name="connsiteY0" fmla="*/ 0 h 812006"/>
                <a:gd name="connsiteX1" fmla="*/ 276225 w 450056"/>
                <a:gd name="connsiteY1" fmla="*/ 0 h 812006"/>
                <a:gd name="connsiteX2" fmla="*/ 142875 w 450056"/>
                <a:gd name="connsiteY2" fmla="*/ 64294 h 812006"/>
                <a:gd name="connsiteX3" fmla="*/ 78581 w 450056"/>
                <a:gd name="connsiteY3" fmla="*/ 171450 h 812006"/>
                <a:gd name="connsiteX4" fmla="*/ 30956 w 450056"/>
                <a:gd name="connsiteY4" fmla="*/ 311944 h 812006"/>
                <a:gd name="connsiteX5" fmla="*/ 35719 w 450056"/>
                <a:gd name="connsiteY5" fmla="*/ 426244 h 812006"/>
                <a:gd name="connsiteX6" fmla="*/ 57150 w 450056"/>
                <a:gd name="connsiteY6" fmla="*/ 559594 h 812006"/>
                <a:gd name="connsiteX7" fmla="*/ 119063 w 450056"/>
                <a:gd name="connsiteY7" fmla="*/ 633413 h 812006"/>
                <a:gd name="connsiteX8" fmla="*/ 166688 w 450056"/>
                <a:gd name="connsiteY8" fmla="*/ 714375 h 812006"/>
                <a:gd name="connsiteX9" fmla="*/ 150019 w 450056"/>
                <a:gd name="connsiteY9" fmla="*/ 757238 h 812006"/>
                <a:gd name="connsiteX10" fmla="*/ 80963 w 450056"/>
                <a:gd name="connsiteY10" fmla="*/ 785813 h 812006"/>
                <a:gd name="connsiteX11" fmla="*/ 0 w 450056"/>
                <a:gd name="connsiteY11" fmla="*/ 812006 h 812006"/>
                <a:gd name="connsiteX12" fmla="*/ 450056 w 450056"/>
                <a:gd name="connsiteY12" fmla="*/ 812006 h 812006"/>
                <a:gd name="connsiteX13" fmla="*/ 447675 w 450056"/>
                <a:gd name="connsiteY13" fmla="*/ 0 h 812006"/>
                <a:gd name="connsiteX0" fmla="*/ 450057 w 450286"/>
                <a:gd name="connsiteY0" fmla="*/ 0 h 812006"/>
                <a:gd name="connsiteX1" fmla="*/ 276225 w 450286"/>
                <a:gd name="connsiteY1" fmla="*/ 0 h 812006"/>
                <a:gd name="connsiteX2" fmla="*/ 142875 w 450286"/>
                <a:gd name="connsiteY2" fmla="*/ 64294 h 812006"/>
                <a:gd name="connsiteX3" fmla="*/ 78581 w 450286"/>
                <a:gd name="connsiteY3" fmla="*/ 171450 h 812006"/>
                <a:gd name="connsiteX4" fmla="*/ 30956 w 450286"/>
                <a:gd name="connsiteY4" fmla="*/ 311944 h 812006"/>
                <a:gd name="connsiteX5" fmla="*/ 35719 w 450286"/>
                <a:gd name="connsiteY5" fmla="*/ 426244 h 812006"/>
                <a:gd name="connsiteX6" fmla="*/ 57150 w 450286"/>
                <a:gd name="connsiteY6" fmla="*/ 559594 h 812006"/>
                <a:gd name="connsiteX7" fmla="*/ 119063 w 450286"/>
                <a:gd name="connsiteY7" fmla="*/ 633413 h 812006"/>
                <a:gd name="connsiteX8" fmla="*/ 166688 w 450286"/>
                <a:gd name="connsiteY8" fmla="*/ 714375 h 812006"/>
                <a:gd name="connsiteX9" fmla="*/ 150019 w 450286"/>
                <a:gd name="connsiteY9" fmla="*/ 757238 h 812006"/>
                <a:gd name="connsiteX10" fmla="*/ 80963 w 450286"/>
                <a:gd name="connsiteY10" fmla="*/ 785813 h 812006"/>
                <a:gd name="connsiteX11" fmla="*/ 0 w 450286"/>
                <a:gd name="connsiteY11" fmla="*/ 812006 h 812006"/>
                <a:gd name="connsiteX12" fmla="*/ 450056 w 450286"/>
                <a:gd name="connsiteY12" fmla="*/ 812006 h 812006"/>
                <a:gd name="connsiteX13" fmla="*/ 450057 w 450286"/>
                <a:gd name="connsiteY13" fmla="*/ 0 h 812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0286" h="812006">
                  <a:moveTo>
                    <a:pt x="450057" y="0"/>
                  </a:moveTo>
                  <a:lnTo>
                    <a:pt x="276225" y="0"/>
                  </a:lnTo>
                  <a:lnTo>
                    <a:pt x="142875" y="64294"/>
                  </a:lnTo>
                  <a:lnTo>
                    <a:pt x="78581" y="171450"/>
                  </a:lnTo>
                  <a:lnTo>
                    <a:pt x="30956" y="311944"/>
                  </a:lnTo>
                  <a:lnTo>
                    <a:pt x="35719" y="426244"/>
                  </a:lnTo>
                  <a:lnTo>
                    <a:pt x="57150" y="559594"/>
                  </a:lnTo>
                  <a:lnTo>
                    <a:pt x="119063" y="633413"/>
                  </a:lnTo>
                  <a:lnTo>
                    <a:pt x="166688" y="714375"/>
                  </a:lnTo>
                  <a:lnTo>
                    <a:pt x="150019" y="757238"/>
                  </a:lnTo>
                  <a:lnTo>
                    <a:pt x="80963" y="785813"/>
                  </a:lnTo>
                  <a:lnTo>
                    <a:pt x="0" y="812006"/>
                  </a:lnTo>
                  <a:lnTo>
                    <a:pt x="450056" y="812006"/>
                  </a:lnTo>
                  <a:cubicBezTo>
                    <a:pt x="449262" y="541337"/>
                    <a:pt x="450851" y="270669"/>
                    <a:pt x="450057" y="0"/>
                  </a:cubicBez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0" name="フリーフォーム: 図形 129">
              <a:extLst>
                <a:ext uri="{FF2B5EF4-FFF2-40B4-BE49-F238E27FC236}">
                  <a16:creationId xmlns:a16="http://schemas.microsoft.com/office/drawing/2014/main" id="{34F0B8A6-F0FA-A69F-571D-AF9F53E64790}"/>
                </a:ext>
              </a:extLst>
            </p:cNvPr>
            <p:cNvSpPr/>
            <p:nvPr/>
          </p:nvSpPr>
          <p:spPr>
            <a:xfrm>
              <a:off x="5248415" y="3733539"/>
              <a:ext cx="802710" cy="411957"/>
            </a:xfrm>
            <a:custGeom>
              <a:avLst/>
              <a:gdLst>
                <a:gd name="connsiteX0" fmla="*/ 804862 w 804862"/>
                <a:gd name="connsiteY0" fmla="*/ 409575 h 411956"/>
                <a:gd name="connsiteX1" fmla="*/ 0 w 804862"/>
                <a:gd name="connsiteY1" fmla="*/ 411956 h 411956"/>
                <a:gd name="connsiteX2" fmla="*/ 0 w 804862"/>
                <a:gd name="connsiteY2" fmla="*/ 264319 h 411956"/>
                <a:gd name="connsiteX3" fmla="*/ 83343 w 804862"/>
                <a:gd name="connsiteY3" fmla="*/ 178594 h 411956"/>
                <a:gd name="connsiteX4" fmla="*/ 209550 w 804862"/>
                <a:gd name="connsiteY4" fmla="*/ 145256 h 411956"/>
                <a:gd name="connsiteX5" fmla="*/ 338137 w 804862"/>
                <a:gd name="connsiteY5" fmla="*/ 128588 h 411956"/>
                <a:gd name="connsiteX6" fmla="*/ 438150 w 804862"/>
                <a:gd name="connsiteY6" fmla="*/ 114300 h 411956"/>
                <a:gd name="connsiteX7" fmla="*/ 507206 w 804862"/>
                <a:gd name="connsiteY7" fmla="*/ 69056 h 411956"/>
                <a:gd name="connsiteX8" fmla="*/ 633412 w 804862"/>
                <a:gd name="connsiteY8" fmla="*/ 0 h 411956"/>
                <a:gd name="connsiteX9" fmla="*/ 676275 w 804862"/>
                <a:gd name="connsiteY9" fmla="*/ 40481 h 411956"/>
                <a:gd name="connsiteX10" fmla="*/ 695325 w 804862"/>
                <a:gd name="connsiteY10" fmla="*/ 102394 h 411956"/>
                <a:gd name="connsiteX11" fmla="*/ 719137 w 804862"/>
                <a:gd name="connsiteY11" fmla="*/ 145256 h 411956"/>
                <a:gd name="connsiteX12" fmla="*/ 742950 w 804862"/>
                <a:gd name="connsiteY12" fmla="*/ 216694 h 411956"/>
                <a:gd name="connsiteX13" fmla="*/ 778668 w 804862"/>
                <a:gd name="connsiteY13" fmla="*/ 250031 h 411956"/>
                <a:gd name="connsiteX14" fmla="*/ 804862 w 804862"/>
                <a:gd name="connsiteY14" fmla="*/ 259556 h 411956"/>
                <a:gd name="connsiteX15" fmla="*/ 804862 w 804862"/>
                <a:gd name="connsiteY15" fmla="*/ 409575 h 411956"/>
                <a:gd name="connsiteX0" fmla="*/ 804862 w 804862"/>
                <a:gd name="connsiteY0" fmla="*/ 409575 h 411956"/>
                <a:gd name="connsiteX1" fmla="*/ 0 w 804862"/>
                <a:gd name="connsiteY1" fmla="*/ 411956 h 411956"/>
                <a:gd name="connsiteX2" fmla="*/ 0 w 804862"/>
                <a:gd name="connsiteY2" fmla="*/ 264319 h 411956"/>
                <a:gd name="connsiteX3" fmla="*/ 83343 w 804862"/>
                <a:gd name="connsiteY3" fmla="*/ 178594 h 411956"/>
                <a:gd name="connsiteX4" fmla="*/ 209550 w 804862"/>
                <a:gd name="connsiteY4" fmla="*/ 145256 h 411956"/>
                <a:gd name="connsiteX5" fmla="*/ 338137 w 804862"/>
                <a:gd name="connsiteY5" fmla="*/ 128588 h 411956"/>
                <a:gd name="connsiteX6" fmla="*/ 438150 w 804862"/>
                <a:gd name="connsiteY6" fmla="*/ 114300 h 411956"/>
                <a:gd name="connsiteX7" fmla="*/ 507206 w 804862"/>
                <a:gd name="connsiteY7" fmla="*/ 69056 h 411956"/>
                <a:gd name="connsiteX8" fmla="*/ 633412 w 804862"/>
                <a:gd name="connsiteY8" fmla="*/ 0 h 411956"/>
                <a:gd name="connsiteX9" fmla="*/ 676275 w 804862"/>
                <a:gd name="connsiteY9" fmla="*/ 40481 h 411956"/>
                <a:gd name="connsiteX10" fmla="*/ 695325 w 804862"/>
                <a:gd name="connsiteY10" fmla="*/ 102394 h 411956"/>
                <a:gd name="connsiteX11" fmla="*/ 719137 w 804862"/>
                <a:gd name="connsiteY11" fmla="*/ 145256 h 411956"/>
                <a:gd name="connsiteX12" fmla="*/ 742950 w 804862"/>
                <a:gd name="connsiteY12" fmla="*/ 216694 h 411956"/>
                <a:gd name="connsiteX13" fmla="*/ 778668 w 804862"/>
                <a:gd name="connsiteY13" fmla="*/ 250031 h 411956"/>
                <a:gd name="connsiteX14" fmla="*/ 804862 w 804862"/>
                <a:gd name="connsiteY14" fmla="*/ 259556 h 411956"/>
                <a:gd name="connsiteX15" fmla="*/ 804862 w 804862"/>
                <a:gd name="connsiteY15" fmla="*/ 409575 h 411956"/>
                <a:gd name="connsiteX0" fmla="*/ 804862 w 804862"/>
                <a:gd name="connsiteY0" fmla="*/ 407194 h 411956"/>
                <a:gd name="connsiteX1" fmla="*/ 0 w 804862"/>
                <a:gd name="connsiteY1" fmla="*/ 411956 h 411956"/>
                <a:gd name="connsiteX2" fmla="*/ 0 w 804862"/>
                <a:gd name="connsiteY2" fmla="*/ 264319 h 411956"/>
                <a:gd name="connsiteX3" fmla="*/ 83343 w 804862"/>
                <a:gd name="connsiteY3" fmla="*/ 178594 h 411956"/>
                <a:gd name="connsiteX4" fmla="*/ 209550 w 804862"/>
                <a:gd name="connsiteY4" fmla="*/ 145256 h 411956"/>
                <a:gd name="connsiteX5" fmla="*/ 338137 w 804862"/>
                <a:gd name="connsiteY5" fmla="*/ 128588 h 411956"/>
                <a:gd name="connsiteX6" fmla="*/ 438150 w 804862"/>
                <a:gd name="connsiteY6" fmla="*/ 114300 h 411956"/>
                <a:gd name="connsiteX7" fmla="*/ 507206 w 804862"/>
                <a:gd name="connsiteY7" fmla="*/ 69056 h 411956"/>
                <a:gd name="connsiteX8" fmla="*/ 633412 w 804862"/>
                <a:gd name="connsiteY8" fmla="*/ 0 h 411956"/>
                <a:gd name="connsiteX9" fmla="*/ 676275 w 804862"/>
                <a:gd name="connsiteY9" fmla="*/ 40481 h 411956"/>
                <a:gd name="connsiteX10" fmla="*/ 695325 w 804862"/>
                <a:gd name="connsiteY10" fmla="*/ 102394 h 411956"/>
                <a:gd name="connsiteX11" fmla="*/ 719137 w 804862"/>
                <a:gd name="connsiteY11" fmla="*/ 145256 h 411956"/>
                <a:gd name="connsiteX12" fmla="*/ 742950 w 804862"/>
                <a:gd name="connsiteY12" fmla="*/ 216694 h 411956"/>
                <a:gd name="connsiteX13" fmla="*/ 778668 w 804862"/>
                <a:gd name="connsiteY13" fmla="*/ 250031 h 411956"/>
                <a:gd name="connsiteX14" fmla="*/ 804862 w 804862"/>
                <a:gd name="connsiteY14" fmla="*/ 259556 h 411956"/>
                <a:gd name="connsiteX15" fmla="*/ 804862 w 804862"/>
                <a:gd name="connsiteY15" fmla="*/ 407194 h 411956"/>
                <a:gd name="connsiteX0" fmla="*/ 804862 w 804862"/>
                <a:gd name="connsiteY0" fmla="*/ 400050 h 411956"/>
                <a:gd name="connsiteX1" fmla="*/ 0 w 804862"/>
                <a:gd name="connsiteY1" fmla="*/ 411956 h 411956"/>
                <a:gd name="connsiteX2" fmla="*/ 0 w 804862"/>
                <a:gd name="connsiteY2" fmla="*/ 264319 h 411956"/>
                <a:gd name="connsiteX3" fmla="*/ 83343 w 804862"/>
                <a:gd name="connsiteY3" fmla="*/ 178594 h 411956"/>
                <a:gd name="connsiteX4" fmla="*/ 209550 w 804862"/>
                <a:gd name="connsiteY4" fmla="*/ 145256 h 411956"/>
                <a:gd name="connsiteX5" fmla="*/ 338137 w 804862"/>
                <a:gd name="connsiteY5" fmla="*/ 128588 h 411956"/>
                <a:gd name="connsiteX6" fmla="*/ 438150 w 804862"/>
                <a:gd name="connsiteY6" fmla="*/ 114300 h 411956"/>
                <a:gd name="connsiteX7" fmla="*/ 507206 w 804862"/>
                <a:gd name="connsiteY7" fmla="*/ 69056 h 411956"/>
                <a:gd name="connsiteX8" fmla="*/ 633412 w 804862"/>
                <a:gd name="connsiteY8" fmla="*/ 0 h 411956"/>
                <a:gd name="connsiteX9" fmla="*/ 676275 w 804862"/>
                <a:gd name="connsiteY9" fmla="*/ 40481 h 411956"/>
                <a:gd name="connsiteX10" fmla="*/ 695325 w 804862"/>
                <a:gd name="connsiteY10" fmla="*/ 102394 h 411956"/>
                <a:gd name="connsiteX11" fmla="*/ 719137 w 804862"/>
                <a:gd name="connsiteY11" fmla="*/ 145256 h 411956"/>
                <a:gd name="connsiteX12" fmla="*/ 742950 w 804862"/>
                <a:gd name="connsiteY12" fmla="*/ 216694 h 411956"/>
                <a:gd name="connsiteX13" fmla="*/ 778668 w 804862"/>
                <a:gd name="connsiteY13" fmla="*/ 250031 h 411956"/>
                <a:gd name="connsiteX14" fmla="*/ 804862 w 804862"/>
                <a:gd name="connsiteY14" fmla="*/ 259556 h 411956"/>
                <a:gd name="connsiteX15" fmla="*/ 804862 w 804862"/>
                <a:gd name="connsiteY15" fmla="*/ 400050 h 411956"/>
                <a:gd name="connsiteX0" fmla="*/ 804862 w 804862"/>
                <a:gd name="connsiteY0" fmla="*/ 414338 h 414338"/>
                <a:gd name="connsiteX1" fmla="*/ 0 w 804862"/>
                <a:gd name="connsiteY1" fmla="*/ 411956 h 414338"/>
                <a:gd name="connsiteX2" fmla="*/ 0 w 804862"/>
                <a:gd name="connsiteY2" fmla="*/ 264319 h 414338"/>
                <a:gd name="connsiteX3" fmla="*/ 83343 w 804862"/>
                <a:gd name="connsiteY3" fmla="*/ 178594 h 414338"/>
                <a:gd name="connsiteX4" fmla="*/ 209550 w 804862"/>
                <a:gd name="connsiteY4" fmla="*/ 145256 h 414338"/>
                <a:gd name="connsiteX5" fmla="*/ 338137 w 804862"/>
                <a:gd name="connsiteY5" fmla="*/ 128588 h 414338"/>
                <a:gd name="connsiteX6" fmla="*/ 438150 w 804862"/>
                <a:gd name="connsiteY6" fmla="*/ 114300 h 414338"/>
                <a:gd name="connsiteX7" fmla="*/ 507206 w 804862"/>
                <a:gd name="connsiteY7" fmla="*/ 69056 h 414338"/>
                <a:gd name="connsiteX8" fmla="*/ 633412 w 804862"/>
                <a:gd name="connsiteY8" fmla="*/ 0 h 414338"/>
                <a:gd name="connsiteX9" fmla="*/ 676275 w 804862"/>
                <a:gd name="connsiteY9" fmla="*/ 40481 h 414338"/>
                <a:gd name="connsiteX10" fmla="*/ 695325 w 804862"/>
                <a:gd name="connsiteY10" fmla="*/ 102394 h 414338"/>
                <a:gd name="connsiteX11" fmla="*/ 719137 w 804862"/>
                <a:gd name="connsiteY11" fmla="*/ 145256 h 414338"/>
                <a:gd name="connsiteX12" fmla="*/ 742950 w 804862"/>
                <a:gd name="connsiteY12" fmla="*/ 216694 h 414338"/>
                <a:gd name="connsiteX13" fmla="*/ 778668 w 804862"/>
                <a:gd name="connsiteY13" fmla="*/ 250031 h 414338"/>
                <a:gd name="connsiteX14" fmla="*/ 804862 w 804862"/>
                <a:gd name="connsiteY14" fmla="*/ 259556 h 414338"/>
                <a:gd name="connsiteX15" fmla="*/ 804862 w 804862"/>
                <a:gd name="connsiteY15" fmla="*/ 414338 h 414338"/>
                <a:gd name="connsiteX0" fmla="*/ 804862 w 804862"/>
                <a:gd name="connsiteY0" fmla="*/ 411957 h 411957"/>
                <a:gd name="connsiteX1" fmla="*/ 0 w 804862"/>
                <a:gd name="connsiteY1" fmla="*/ 411956 h 411957"/>
                <a:gd name="connsiteX2" fmla="*/ 0 w 804862"/>
                <a:gd name="connsiteY2" fmla="*/ 264319 h 411957"/>
                <a:gd name="connsiteX3" fmla="*/ 83343 w 804862"/>
                <a:gd name="connsiteY3" fmla="*/ 178594 h 411957"/>
                <a:gd name="connsiteX4" fmla="*/ 209550 w 804862"/>
                <a:gd name="connsiteY4" fmla="*/ 145256 h 411957"/>
                <a:gd name="connsiteX5" fmla="*/ 338137 w 804862"/>
                <a:gd name="connsiteY5" fmla="*/ 128588 h 411957"/>
                <a:gd name="connsiteX6" fmla="*/ 438150 w 804862"/>
                <a:gd name="connsiteY6" fmla="*/ 114300 h 411957"/>
                <a:gd name="connsiteX7" fmla="*/ 507206 w 804862"/>
                <a:gd name="connsiteY7" fmla="*/ 69056 h 411957"/>
                <a:gd name="connsiteX8" fmla="*/ 633412 w 804862"/>
                <a:gd name="connsiteY8" fmla="*/ 0 h 411957"/>
                <a:gd name="connsiteX9" fmla="*/ 676275 w 804862"/>
                <a:gd name="connsiteY9" fmla="*/ 40481 h 411957"/>
                <a:gd name="connsiteX10" fmla="*/ 695325 w 804862"/>
                <a:gd name="connsiteY10" fmla="*/ 102394 h 411957"/>
                <a:gd name="connsiteX11" fmla="*/ 719137 w 804862"/>
                <a:gd name="connsiteY11" fmla="*/ 145256 h 411957"/>
                <a:gd name="connsiteX12" fmla="*/ 742950 w 804862"/>
                <a:gd name="connsiteY12" fmla="*/ 216694 h 411957"/>
                <a:gd name="connsiteX13" fmla="*/ 778668 w 804862"/>
                <a:gd name="connsiteY13" fmla="*/ 250031 h 411957"/>
                <a:gd name="connsiteX14" fmla="*/ 804862 w 804862"/>
                <a:gd name="connsiteY14" fmla="*/ 259556 h 411957"/>
                <a:gd name="connsiteX15" fmla="*/ 804862 w 804862"/>
                <a:gd name="connsiteY15" fmla="*/ 411957 h 411957"/>
                <a:gd name="connsiteX0" fmla="*/ 802481 w 804862"/>
                <a:gd name="connsiteY0" fmla="*/ 411957 h 411957"/>
                <a:gd name="connsiteX1" fmla="*/ 0 w 804862"/>
                <a:gd name="connsiteY1" fmla="*/ 411956 h 411957"/>
                <a:gd name="connsiteX2" fmla="*/ 0 w 804862"/>
                <a:gd name="connsiteY2" fmla="*/ 264319 h 411957"/>
                <a:gd name="connsiteX3" fmla="*/ 83343 w 804862"/>
                <a:gd name="connsiteY3" fmla="*/ 178594 h 411957"/>
                <a:gd name="connsiteX4" fmla="*/ 209550 w 804862"/>
                <a:gd name="connsiteY4" fmla="*/ 145256 h 411957"/>
                <a:gd name="connsiteX5" fmla="*/ 338137 w 804862"/>
                <a:gd name="connsiteY5" fmla="*/ 128588 h 411957"/>
                <a:gd name="connsiteX6" fmla="*/ 438150 w 804862"/>
                <a:gd name="connsiteY6" fmla="*/ 114300 h 411957"/>
                <a:gd name="connsiteX7" fmla="*/ 507206 w 804862"/>
                <a:gd name="connsiteY7" fmla="*/ 69056 h 411957"/>
                <a:gd name="connsiteX8" fmla="*/ 633412 w 804862"/>
                <a:gd name="connsiteY8" fmla="*/ 0 h 411957"/>
                <a:gd name="connsiteX9" fmla="*/ 676275 w 804862"/>
                <a:gd name="connsiteY9" fmla="*/ 40481 h 411957"/>
                <a:gd name="connsiteX10" fmla="*/ 695325 w 804862"/>
                <a:gd name="connsiteY10" fmla="*/ 102394 h 411957"/>
                <a:gd name="connsiteX11" fmla="*/ 719137 w 804862"/>
                <a:gd name="connsiteY11" fmla="*/ 145256 h 411957"/>
                <a:gd name="connsiteX12" fmla="*/ 742950 w 804862"/>
                <a:gd name="connsiteY12" fmla="*/ 216694 h 411957"/>
                <a:gd name="connsiteX13" fmla="*/ 778668 w 804862"/>
                <a:gd name="connsiteY13" fmla="*/ 250031 h 411957"/>
                <a:gd name="connsiteX14" fmla="*/ 804862 w 804862"/>
                <a:gd name="connsiteY14" fmla="*/ 259556 h 411957"/>
                <a:gd name="connsiteX15" fmla="*/ 802481 w 804862"/>
                <a:gd name="connsiteY15" fmla="*/ 411957 h 411957"/>
                <a:gd name="connsiteX0" fmla="*/ 802481 w 802710"/>
                <a:gd name="connsiteY0" fmla="*/ 411957 h 411957"/>
                <a:gd name="connsiteX1" fmla="*/ 0 w 802710"/>
                <a:gd name="connsiteY1" fmla="*/ 411956 h 411957"/>
                <a:gd name="connsiteX2" fmla="*/ 0 w 802710"/>
                <a:gd name="connsiteY2" fmla="*/ 264319 h 411957"/>
                <a:gd name="connsiteX3" fmla="*/ 83343 w 802710"/>
                <a:gd name="connsiteY3" fmla="*/ 178594 h 411957"/>
                <a:gd name="connsiteX4" fmla="*/ 209550 w 802710"/>
                <a:gd name="connsiteY4" fmla="*/ 145256 h 411957"/>
                <a:gd name="connsiteX5" fmla="*/ 338137 w 802710"/>
                <a:gd name="connsiteY5" fmla="*/ 128588 h 411957"/>
                <a:gd name="connsiteX6" fmla="*/ 438150 w 802710"/>
                <a:gd name="connsiteY6" fmla="*/ 114300 h 411957"/>
                <a:gd name="connsiteX7" fmla="*/ 507206 w 802710"/>
                <a:gd name="connsiteY7" fmla="*/ 69056 h 411957"/>
                <a:gd name="connsiteX8" fmla="*/ 633412 w 802710"/>
                <a:gd name="connsiteY8" fmla="*/ 0 h 411957"/>
                <a:gd name="connsiteX9" fmla="*/ 676275 w 802710"/>
                <a:gd name="connsiteY9" fmla="*/ 40481 h 411957"/>
                <a:gd name="connsiteX10" fmla="*/ 695325 w 802710"/>
                <a:gd name="connsiteY10" fmla="*/ 102394 h 411957"/>
                <a:gd name="connsiteX11" fmla="*/ 719137 w 802710"/>
                <a:gd name="connsiteY11" fmla="*/ 145256 h 411957"/>
                <a:gd name="connsiteX12" fmla="*/ 742950 w 802710"/>
                <a:gd name="connsiteY12" fmla="*/ 216694 h 411957"/>
                <a:gd name="connsiteX13" fmla="*/ 778668 w 802710"/>
                <a:gd name="connsiteY13" fmla="*/ 250031 h 411957"/>
                <a:gd name="connsiteX14" fmla="*/ 802481 w 802710"/>
                <a:gd name="connsiteY14" fmla="*/ 257175 h 411957"/>
                <a:gd name="connsiteX15" fmla="*/ 802481 w 802710"/>
                <a:gd name="connsiteY15" fmla="*/ 411957 h 41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02710" h="411957">
                  <a:moveTo>
                    <a:pt x="802481" y="411957"/>
                  </a:moveTo>
                  <a:lnTo>
                    <a:pt x="0" y="411956"/>
                  </a:lnTo>
                  <a:lnTo>
                    <a:pt x="0" y="264319"/>
                  </a:lnTo>
                  <a:lnTo>
                    <a:pt x="83343" y="178594"/>
                  </a:lnTo>
                  <a:lnTo>
                    <a:pt x="209550" y="145256"/>
                  </a:lnTo>
                  <a:lnTo>
                    <a:pt x="338137" y="128588"/>
                  </a:lnTo>
                  <a:lnTo>
                    <a:pt x="438150" y="114300"/>
                  </a:lnTo>
                  <a:lnTo>
                    <a:pt x="507206" y="69056"/>
                  </a:lnTo>
                  <a:lnTo>
                    <a:pt x="633412" y="0"/>
                  </a:lnTo>
                  <a:lnTo>
                    <a:pt x="676275" y="40481"/>
                  </a:lnTo>
                  <a:lnTo>
                    <a:pt x="695325" y="102394"/>
                  </a:lnTo>
                  <a:lnTo>
                    <a:pt x="719137" y="145256"/>
                  </a:lnTo>
                  <a:lnTo>
                    <a:pt x="742950" y="216694"/>
                  </a:lnTo>
                  <a:lnTo>
                    <a:pt x="778668" y="250031"/>
                  </a:lnTo>
                  <a:lnTo>
                    <a:pt x="802481" y="257175"/>
                  </a:lnTo>
                  <a:cubicBezTo>
                    <a:pt x="801687" y="307975"/>
                    <a:pt x="803275" y="361157"/>
                    <a:pt x="802481" y="411957"/>
                  </a:cubicBez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7" name="グループ化 76">
            <a:extLst>
              <a:ext uri="{FF2B5EF4-FFF2-40B4-BE49-F238E27FC236}">
                <a16:creationId xmlns:a16="http://schemas.microsoft.com/office/drawing/2014/main" id="{C7D572A3-9056-216E-BF3F-D4F00350B61D}"/>
              </a:ext>
            </a:extLst>
          </p:cNvPr>
          <p:cNvGrpSpPr/>
          <p:nvPr/>
        </p:nvGrpSpPr>
        <p:grpSpPr>
          <a:xfrm>
            <a:off x="7637177" y="3400089"/>
            <a:ext cx="4020887" cy="731530"/>
            <a:chOff x="7637177" y="3400089"/>
            <a:chExt cx="4020887" cy="731530"/>
          </a:xfrm>
        </p:grpSpPr>
        <p:sp>
          <p:nvSpPr>
            <p:cNvPr id="76" name="フリーフォーム: 図形 75">
              <a:extLst>
                <a:ext uri="{FF2B5EF4-FFF2-40B4-BE49-F238E27FC236}">
                  <a16:creationId xmlns:a16="http://schemas.microsoft.com/office/drawing/2014/main" id="{0BCF34A6-4892-1CE8-4183-AE62FB2F0054}"/>
                </a:ext>
              </a:extLst>
            </p:cNvPr>
            <p:cNvSpPr/>
            <p:nvPr/>
          </p:nvSpPr>
          <p:spPr>
            <a:xfrm rot="5400000">
              <a:off x="8740446" y="3102570"/>
              <a:ext cx="606971" cy="1202009"/>
            </a:xfrm>
            <a:custGeom>
              <a:avLst/>
              <a:gdLst>
                <a:gd name="connsiteX0" fmla="*/ 447675 w 450056"/>
                <a:gd name="connsiteY0" fmla="*/ 0 h 812006"/>
                <a:gd name="connsiteX1" fmla="*/ 276225 w 450056"/>
                <a:gd name="connsiteY1" fmla="*/ 0 h 812006"/>
                <a:gd name="connsiteX2" fmla="*/ 142875 w 450056"/>
                <a:gd name="connsiteY2" fmla="*/ 64294 h 812006"/>
                <a:gd name="connsiteX3" fmla="*/ 78581 w 450056"/>
                <a:gd name="connsiteY3" fmla="*/ 171450 h 812006"/>
                <a:gd name="connsiteX4" fmla="*/ 30956 w 450056"/>
                <a:gd name="connsiteY4" fmla="*/ 311944 h 812006"/>
                <a:gd name="connsiteX5" fmla="*/ 35719 w 450056"/>
                <a:gd name="connsiteY5" fmla="*/ 426244 h 812006"/>
                <a:gd name="connsiteX6" fmla="*/ 57150 w 450056"/>
                <a:gd name="connsiteY6" fmla="*/ 559594 h 812006"/>
                <a:gd name="connsiteX7" fmla="*/ 119063 w 450056"/>
                <a:gd name="connsiteY7" fmla="*/ 633413 h 812006"/>
                <a:gd name="connsiteX8" fmla="*/ 166688 w 450056"/>
                <a:gd name="connsiteY8" fmla="*/ 714375 h 812006"/>
                <a:gd name="connsiteX9" fmla="*/ 150019 w 450056"/>
                <a:gd name="connsiteY9" fmla="*/ 757238 h 812006"/>
                <a:gd name="connsiteX10" fmla="*/ 80963 w 450056"/>
                <a:gd name="connsiteY10" fmla="*/ 785813 h 812006"/>
                <a:gd name="connsiteX11" fmla="*/ 0 w 450056"/>
                <a:gd name="connsiteY11" fmla="*/ 812006 h 812006"/>
                <a:gd name="connsiteX12" fmla="*/ 450056 w 450056"/>
                <a:gd name="connsiteY12" fmla="*/ 812006 h 812006"/>
                <a:gd name="connsiteX13" fmla="*/ 447675 w 450056"/>
                <a:gd name="connsiteY13" fmla="*/ 0 h 812006"/>
                <a:gd name="connsiteX0" fmla="*/ 450057 w 450286"/>
                <a:gd name="connsiteY0" fmla="*/ 0 h 812006"/>
                <a:gd name="connsiteX1" fmla="*/ 276225 w 450286"/>
                <a:gd name="connsiteY1" fmla="*/ 0 h 812006"/>
                <a:gd name="connsiteX2" fmla="*/ 142875 w 450286"/>
                <a:gd name="connsiteY2" fmla="*/ 64294 h 812006"/>
                <a:gd name="connsiteX3" fmla="*/ 78581 w 450286"/>
                <a:gd name="connsiteY3" fmla="*/ 171450 h 812006"/>
                <a:gd name="connsiteX4" fmla="*/ 30956 w 450286"/>
                <a:gd name="connsiteY4" fmla="*/ 311944 h 812006"/>
                <a:gd name="connsiteX5" fmla="*/ 35719 w 450286"/>
                <a:gd name="connsiteY5" fmla="*/ 426244 h 812006"/>
                <a:gd name="connsiteX6" fmla="*/ 57150 w 450286"/>
                <a:gd name="connsiteY6" fmla="*/ 559594 h 812006"/>
                <a:gd name="connsiteX7" fmla="*/ 119063 w 450286"/>
                <a:gd name="connsiteY7" fmla="*/ 633413 h 812006"/>
                <a:gd name="connsiteX8" fmla="*/ 166688 w 450286"/>
                <a:gd name="connsiteY8" fmla="*/ 714375 h 812006"/>
                <a:gd name="connsiteX9" fmla="*/ 150019 w 450286"/>
                <a:gd name="connsiteY9" fmla="*/ 757238 h 812006"/>
                <a:gd name="connsiteX10" fmla="*/ 80963 w 450286"/>
                <a:gd name="connsiteY10" fmla="*/ 785813 h 812006"/>
                <a:gd name="connsiteX11" fmla="*/ 0 w 450286"/>
                <a:gd name="connsiteY11" fmla="*/ 812006 h 812006"/>
                <a:gd name="connsiteX12" fmla="*/ 450056 w 450286"/>
                <a:gd name="connsiteY12" fmla="*/ 812006 h 812006"/>
                <a:gd name="connsiteX13" fmla="*/ 450057 w 450286"/>
                <a:gd name="connsiteY13" fmla="*/ 0 h 812006"/>
                <a:gd name="connsiteX0" fmla="*/ 450057 w 450286"/>
                <a:gd name="connsiteY0" fmla="*/ 0 h 812006"/>
                <a:gd name="connsiteX1" fmla="*/ 276225 w 450286"/>
                <a:gd name="connsiteY1" fmla="*/ 0 h 812006"/>
                <a:gd name="connsiteX2" fmla="*/ 142875 w 450286"/>
                <a:gd name="connsiteY2" fmla="*/ 64294 h 812006"/>
                <a:gd name="connsiteX3" fmla="*/ 78581 w 450286"/>
                <a:gd name="connsiteY3" fmla="*/ 171450 h 812006"/>
                <a:gd name="connsiteX4" fmla="*/ 30956 w 450286"/>
                <a:gd name="connsiteY4" fmla="*/ 311944 h 812006"/>
                <a:gd name="connsiteX5" fmla="*/ 35719 w 450286"/>
                <a:gd name="connsiteY5" fmla="*/ 426244 h 812006"/>
                <a:gd name="connsiteX6" fmla="*/ 57150 w 450286"/>
                <a:gd name="connsiteY6" fmla="*/ 559594 h 812006"/>
                <a:gd name="connsiteX7" fmla="*/ 119063 w 450286"/>
                <a:gd name="connsiteY7" fmla="*/ 633413 h 812006"/>
                <a:gd name="connsiteX8" fmla="*/ 166688 w 450286"/>
                <a:gd name="connsiteY8" fmla="*/ 714375 h 812006"/>
                <a:gd name="connsiteX9" fmla="*/ 150019 w 450286"/>
                <a:gd name="connsiteY9" fmla="*/ 757238 h 812006"/>
                <a:gd name="connsiteX10" fmla="*/ 18620 w 450286"/>
                <a:gd name="connsiteY10" fmla="*/ 801399 h 812006"/>
                <a:gd name="connsiteX11" fmla="*/ 0 w 450286"/>
                <a:gd name="connsiteY11" fmla="*/ 812006 h 812006"/>
                <a:gd name="connsiteX12" fmla="*/ 450056 w 450286"/>
                <a:gd name="connsiteY12" fmla="*/ 812006 h 812006"/>
                <a:gd name="connsiteX13" fmla="*/ 450057 w 450286"/>
                <a:gd name="connsiteY13" fmla="*/ 0 h 812006"/>
                <a:gd name="connsiteX0" fmla="*/ 431437 w 431666"/>
                <a:gd name="connsiteY0" fmla="*/ 0 h 1084765"/>
                <a:gd name="connsiteX1" fmla="*/ 257605 w 431666"/>
                <a:gd name="connsiteY1" fmla="*/ 0 h 1084765"/>
                <a:gd name="connsiteX2" fmla="*/ 124255 w 431666"/>
                <a:gd name="connsiteY2" fmla="*/ 64294 h 1084765"/>
                <a:gd name="connsiteX3" fmla="*/ 59961 w 431666"/>
                <a:gd name="connsiteY3" fmla="*/ 171450 h 1084765"/>
                <a:gd name="connsiteX4" fmla="*/ 12336 w 431666"/>
                <a:gd name="connsiteY4" fmla="*/ 311944 h 1084765"/>
                <a:gd name="connsiteX5" fmla="*/ 17099 w 431666"/>
                <a:gd name="connsiteY5" fmla="*/ 426244 h 1084765"/>
                <a:gd name="connsiteX6" fmla="*/ 38530 w 431666"/>
                <a:gd name="connsiteY6" fmla="*/ 559594 h 1084765"/>
                <a:gd name="connsiteX7" fmla="*/ 100443 w 431666"/>
                <a:gd name="connsiteY7" fmla="*/ 633413 h 1084765"/>
                <a:gd name="connsiteX8" fmla="*/ 148068 w 431666"/>
                <a:gd name="connsiteY8" fmla="*/ 714375 h 1084765"/>
                <a:gd name="connsiteX9" fmla="*/ 131399 w 431666"/>
                <a:gd name="connsiteY9" fmla="*/ 757238 h 1084765"/>
                <a:gd name="connsiteX10" fmla="*/ 0 w 431666"/>
                <a:gd name="connsiteY10" fmla="*/ 801399 h 1084765"/>
                <a:gd name="connsiteX11" fmla="*/ 9957 w 431666"/>
                <a:gd name="connsiteY11" fmla="*/ 1084765 h 1084765"/>
                <a:gd name="connsiteX12" fmla="*/ 431436 w 431666"/>
                <a:gd name="connsiteY12" fmla="*/ 812006 h 1084765"/>
                <a:gd name="connsiteX13" fmla="*/ 431437 w 431666"/>
                <a:gd name="connsiteY13" fmla="*/ 0 h 1084765"/>
                <a:gd name="connsiteX0" fmla="*/ 431437 w 431666"/>
                <a:gd name="connsiteY0" fmla="*/ 0 h 1085926"/>
                <a:gd name="connsiteX1" fmla="*/ 257605 w 431666"/>
                <a:gd name="connsiteY1" fmla="*/ 0 h 1085926"/>
                <a:gd name="connsiteX2" fmla="*/ 124255 w 431666"/>
                <a:gd name="connsiteY2" fmla="*/ 64294 h 1085926"/>
                <a:gd name="connsiteX3" fmla="*/ 59961 w 431666"/>
                <a:gd name="connsiteY3" fmla="*/ 171450 h 1085926"/>
                <a:gd name="connsiteX4" fmla="*/ 12336 w 431666"/>
                <a:gd name="connsiteY4" fmla="*/ 311944 h 1085926"/>
                <a:gd name="connsiteX5" fmla="*/ 17099 w 431666"/>
                <a:gd name="connsiteY5" fmla="*/ 426244 h 1085926"/>
                <a:gd name="connsiteX6" fmla="*/ 38530 w 431666"/>
                <a:gd name="connsiteY6" fmla="*/ 559594 h 1085926"/>
                <a:gd name="connsiteX7" fmla="*/ 100443 w 431666"/>
                <a:gd name="connsiteY7" fmla="*/ 633413 h 1085926"/>
                <a:gd name="connsiteX8" fmla="*/ 148068 w 431666"/>
                <a:gd name="connsiteY8" fmla="*/ 714375 h 1085926"/>
                <a:gd name="connsiteX9" fmla="*/ 131399 w 431666"/>
                <a:gd name="connsiteY9" fmla="*/ 757238 h 1085926"/>
                <a:gd name="connsiteX10" fmla="*/ 0 w 431666"/>
                <a:gd name="connsiteY10" fmla="*/ 801399 h 1085926"/>
                <a:gd name="connsiteX11" fmla="*/ 9957 w 431666"/>
                <a:gd name="connsiteY11" fmla="*/ 1084765 h 1085926"/>
                <a:gd name="connsiteX12" fmla="*/ 431436 w 431666"/>
                <a:gd name="connsiteY12" fmla="*/ 812006 h 1085926"/>
                <a:gd name="connsiteX13" fmla="*/ 431437 w 431666"/>
                <a:gd name="connsiteY13" fmla="*/ 0 h 1085926"/>
                <a:gd name="connsiteX0" fmla="*/ 452643 w 452872"/>
                <a:gd name="connsiteY0" fmla="*/ 0 h 1085926"/>
                <a:gd name="connsiteX1" fmla="*/ 278811 w 452872"/>
                <a:gd name="connsiteY1" fmla="*/ 0 h 1085926"/>
                <a:gd name="connsiteX2" fmla="*/ 145461 w 452872"/>
                <a:gd name="connsiteY2" fmla="*/ 64294 h 1085926"/>
                <a:gd name="connsiteX3" fmla="*/ 81167 w 452872"/>
                <a:gd name="connsiteY3" fmla="*/ 171450 h 1085926"/>
                <a:gd name="connsiteX4" fmla="*/ 33542 w 452872"/>
                <a:gd name="connsiteY4" fmla="*/ 311944 h 1085926"/>
                <a:gd name="connsiteX5" fmla="*/ 38305 w 452872"/>
                <a:gd name="connsiteY5" fmla="*/ 426244 h 1085926"/>
                <a:gd name="connsiteX6" fmla="*/ 59736 w 452872"/>
                <a:gd name="connsiteY6" fmla="*/ 559594 h 1085926"/>
                <a:gd name="connsiteX7" fmla="*/ 121649 w 452872"/>
                <a:gd name="connsiteY7" fmla="*/ 633413 h 1085926"/>
                <a:gd name="connsiteX8" fmla="*/ 169274 w 452872"/>
                <a:gd name="connsiteY8" fmla="*/ 714375 h 1085926"/>
                <a:gd name="connsiteX9" fmla="*/ 152605 w 452872"/>
                <a:gd name="connsiteY9" fmla="*/ 757238 h 1085926"/>
                <a:gd name="connsiteX10" fmla="*/ 21206 w 452872"/>
                <a:gd name="connsiteY10" fmla="*/ 801399 h 1085926"/>
                <a:gd name="connsiteX11" fmla="*/ 31163 w 452872"/>
                <a:gd name="connsiteY11" fmla="*/ 1084765 h 1085926"/>
                <a:gd name="connsiteX12" fmla="*/ 452642 w 452872"/>
                <a:gd name="connsiteY12" fmla="*/ 812006 h 1085926"/>
                <a:gd name="connsiteX13" fmla="*/ 452643 w 452872"/>
                <a:gd name="connsiteY13" fmla="*/ 0 h 1085926"/>
                <a:gd name="connsiteX0" fmla="*/ 496379 w 496608"/>
                <a:gd name="connsiteY0" fmla="*/ 0 h 1085926"/>
                <a:gd name="connsiteX1" fmla="*/ 322547 w 496608"/>
                <a:gd name="connsiteY1" fmla="*/ 0 h 1085926"/>
                <a:gd name="connsiteX2" fmla="*/ 189197 w 496608"/>
                <a:gd name="connsiteY2" fmla="*/ 64294 h 1085926"/>
                <a:gd name="connsiteX3" fmla="*/ 124903 w 496608"/>
                <a:gd name="connsiteY3" fmla="*/ 171450 h 1085926"/>
                <a:gd name="connsiteX4" fmla="*/ 77278 w 496608"/>
                <a:gd name="connsiteY4" fmla="*/ 311944 h 1085926"/>
                <a:gd name="connsiteX5" fmla="*/ 82041 w 496608"/>
                <a:gd name="connsiteY5" fmla="*/ 426244 h 1085926"/>
                <a:gd name="connsiteX6" fmla="*/ 103472 w 496608"/>
                <a:gd name="connsiteY6" fmla="*/ 559594 h 1085926"/>
                <a:gd name="connsiteX7" fmla="*/ 165385 w 496608"/>
                <a:gd name="connsiteY7" fmla="*/ 633413 h 1085926"/>
                <a:gd name="connsiteX8" fmla="*/ 213010 w 496608"/>
                <a:gd name="connsiteY8" fmla="*/ 714375 h 1085926"/>
                <a:gd name="connsiteX9" fmla="*/ 196341 w 496608"/>
                <a:gd name="connsiteY9" fmla="*/ 757238 h 1085926"/>
                <a:gd name="connsiteX10" fmla="*/ 0 w 496608"/>
                <a:gd name="connsiteY10" fmla="*/ 829974 h 1085926"/>
                <a:gd name="connsiteX11" fmla="*/ 74899 w 496608"/>
                <a:gd name="connsiteY11" fmla="*/ 1084765 h 1085926"/>
                <a:gd name="connsiteX12" fmla="*/ 496378 w 496608"/>
                <a:gd name="connsiteY12" fmla="*/ 812006 h 1085926"/>
                <a:gd name="connsiteX13" fmla="*/ 496379 w 496608"/>
                <a:gd name="connsiteY13" fmla="*/ 0 h 1085926"/>
                <a:gd name="connsiteX0" fmla="*/ 496379 w 496608"/>
                <a:gd name="connsiteY0" fmla="*/ 0 h 1085926"/>
                <a:gd name="connsiteX1" fmla="*/ 322547 w 496608"/>
                <a:gd name="connsiteY1" fmla="*/ 0 h 1085926"/>
                <a:gd name="connsiteX2" fmla="*/ 189197 w 496608"/>
                <a:gd name="connsiteY2" fmla="*/ 64294 h 1085926"/>
                <a:gd name="connsiteX3" fmla="*/ 124903 w 496608"/>
                <a:gd name="connsiteY3" fmla="*/ 171450 h 1085926"/>
                <a:gd name="connsiteX4" fmla="*/ 77278 w 496608"/>
                <a:gd name="connsiteY4" fmla="*/ 311944 h 1085926"/>
                <a:gd name="connsiteX5" fmla="*/ 82041 w 496608"/>
                <a:gd name="connsiteY5" fmla="*/ 426244 h 1085926"/>
                <a:gd name="connsiteX6" fmla="*/ 103472 w 496608"/>
                <a:gd name="connsiteY6" fmla="*/ 559594 h 1085926"/>
                <a:gd name="connsiteX7" fmla="*/ 165385 w 496608"/>
                <a:gd name="connsiteY7" fmla="*/ 633413 h 1085926"/>
                <a:gd name="connsiteX8" fmla="*/ 213010 w 496608"/>
                <a:gd name="connsiteY8" fmla="*/ 714375 h 1085926"/>
                <a:gd name="connsiteX9" fmla="*/ 196341 w 496608"/>
                <a:gd name="connsiteY9" fmla="*/ 757238 h 1085926"/>
                <a:gd name="connsiteX10" fmla="*/ 0 w 496608"/>
                <a:gd name="connsiteY10" fmla="*/ 829974 h 1085926"/>
                <a:gd name="connsiteX11" fmla="*/ 74899 w 496608"/>
                <a:gd name="connsiteY11" fmla="*/ 1084765 h 1085926"/>
                <a:gd name="connsiteX12" fmla="*/ 496378 w 496608"/>
                <a:gd name="connsiteY12" fmla="*/ 812006 h 1085926"/>
                <a:gd name="connsiteX13" fmla="*/ 496379 w 496608"/>
                <a:gd name="connsiteY13" fmla="*/ 0 h 1085926"/>
                <a:gd name="connsiteX0" fmla="*/ 496379 w 496608"/>
                <a:gd name="connsiteY0" fmla="*/ 0 h 1085926"/>
                <a:gd name="connsiteX1" fmla="*/ 322547 w 496608"/>
                <a:gd name="connsiteY1" fmla="*/ 0 h 1085926"/>
                <a:gd name="connsiteX2" fmla="*/ 189197 w 496608"/>
                <a:gd name="connsiteY2" fmla="*/ 64294 h 1085926"/>
                <a:gd name="connsiteX3" fmla="*/ 124903 w 496608"/>
                <a:gd name="connsiteY3" fmla="*/ 171450 h 1085926"/>
                <a:gd name="connsiteX4" fmla="*/ 77278 w 496608"/>
                <a:gd name="connsiteY4" fmla="*/ 311944 h 1085926"/>
                <a:gd name="connsiteX5" fmla="*/ 82041 w 496608"/>
                <a:gd name="connsiteY5" fmla="*/ 426244 h 1085926"/>
                <a:gd name="connsiteX6" fmla="*/ 103472 w 496608"/>
                <a:gd name="connsiteY6" fmla="*/ 559594 h 1085926"/>
                <a:gd name="connsiteX7" fmla="*/ 165385 w 496608"/>
                <a:gd name="connsiteY7" fmla="*/ 633413 h 1085926"/>
                <a:gd name="connsiteX8" fmla="*/ 213010 w 496608"/>
                <a:gd name="connsiteY8" fmla="*/ 714375 h 1085926"/>
                <a:gd name="connsiteX9" fmla="*/ 159974 w 496608"/>
                <a:gd name="connsiteY9" fmla="*/ 746847 h 1085926"/>
                <a:gd name="connsiteX10" fmla="*/ 0 w 496608"/>
                <a:gd name="connsiteY10" fmla="*/ 829974 h 1085926"/>
                <a:gd name="connsiteX11" fmla="*/ 74899 w 496608"/>
                <a:gd name="connsiteY11" fmla="*/ 1084765 h 1085926"/>
                <a:gd name="connsiteX12" fmla="*/ 496378 w 496608"/>
                <a:gd name="connsiteY12" fmla="*/ 812006 h 1085926"/>
                <a:gd name="connsiteX13" fmla="*/ 496379 w 496608"/>
                <a:gd name="connsiteY13" fmla="*/ 0 h 1085926"/>
                <a:gd name="connsiteX0" fmla="*/ 496379 w 496608"/>
                <a:gd name="connsiteY0" fmla="*/ 0 h 1085926"/>
                <a:gd name="connsiteX1" fmla="*/ 322547 w 496608"/>
                <a:gd name="connsiteY1" fmla="*/ 0 h 1085926"/>
                <a:gd name="connsiteX2" fmla="*/ 189197 w 496608"/>
                <a:gd name="connsiteY2" fmla="*/ 64294 h 1085926"/>
                <a:gd name="connsiteX3" fmla="*/ 124903 w 496608"/>
                <a:gd name="connsiteY3" fmla="*/ 171450 h 1085926"/>
                <a:gd name="connsiteX4" fmla="*/ 77278 w 496608"/>
                <a:gd name="connsiteY4" fmla="*/ 311944 h 1085926"/>
                <a:gd name="connsiteX5" fmla="*/ 82041 w 496608"/>
                <a:gd name="connsiteY5" fmla="*/ 426244 h 1085926"/>
                <a:gd name="connsiteX6" fmla="*/ 103472 w 496608"/>
                <a:gd name="connsiteY6" fmla="*/ 559594 h 1085926"/>
                <a:gd name="connsiteX7" fmla="*/ 165385 w 496608"/>
                <a:gd name="connsiteY7" fmla="*/ 633413 h 1085926"/>
                <a:gd name="connsiteX8" fmla="*/ 213010 w 496608"/>
                <a:gd name="connsiteY8" fmla="*/ 714375 h 1085926"/>
                <a:gd name="connsiteX9" fmla="*/ 159974 w 496608"/>
                <a:gd name="connsiteY9" fmla="*/ 746847 h 1085926"/>
                <a:gd name="connsiteX10" fmla="*/ 0 w 496608"/>
                <a:gd name="connsiteY10" fmla="*/ 829974 h 1085926"/>
                <a:gd name="connsiteX11" fmla="*/ 74899 w 496608"/>
                <a:gd name="connsiteY11" fmla="*/ 1084765 h 1085926"/>
                <a:gd name="connsiteX12" fmla="*/ 496378 w 496608"/>
                <a:gd name="connsiteY12" fmla="*/ 812006 h 1085926"/>
                <a:gd name="connsiteX13" fmla="*/ 496379 w 496608"/>
                <a:gd name="connsiteY13" fmla="*/ 0 h 1085926"/>
                <a:gd name="connsiteX0" fmla="*/ 496379 w 496608"/>
                <a:gd name="connsiteY0" fmla="*/ 0 h 985638"/>
                <a:gd name="connsiteX1" fmla="*/ 322547 w 496608"/>
                <a:gd name="connsiteY1" fmla="*/ 0 h 985638"/>
                <a:gd name="connsiteX2" fmla="*/ 189197 w 496608"/>
                <a:gd name="connsiteY2" fmla="*/ 64294 h 985638"/>
                <a:gd name="connsiteX3" fmla="*/ 124903 w 496608"/>
                <a:gd name="connsiteY3" fmla="*/ 171450 h 985638"/>
                <a:gd name="connsiteX4" fmla="*/ 77278 w 496608"/>
                <a:gd name="connsiteY4" fmla="*/ 311944 h 985638"/>
                <a:gd name="connsiteX5" fmla="*/ 82041 w 496608"/>
                <a:gd name="connsiteY5" fmla="*/ 426244 h 985638"/>
                <a:gd name="connsiteX6" fmla="*/ 103472 w 496608"/>
                <a:gd name="connsiteY6" fmla="*/ 559594 h 985638"/>
                <a:gd name="connsiteX7" fmla="*/ 165385 w 496608"/>
                <a:gd name="connsiteY7" fmla="*/ 633413 h 985638"/>
                <a:gd name="connsiteX8" fmla="*/ 213010 w 496608"/>
                <a:gd name="connsiteY8" fmla="*/ 714375 h 985638"/>
                <a:gd name="connsiteX9" fmla="*/ 159974 w 496608"/>
                <a:gd name="connsiteY9" fmla="*/ 746847 h 985638"/>
                <a:gd name="connsiteX10" fmla="*/ 0 w 496608"/>
                <a:gd name="connsiteY10" fmla="*/ 829974 h 985638"/>
                <a:gd name="connsiteX11" fmla="*/ 116462 w 496608"/>
                <a:gd name="connsiteY11" fmla="*/ 983454 h 985638"/>
                <a:gd name="connsiteX12" fmla="*/ 496378 w 496608"/>
                <a:gd name="connsiteY12" fmla="*/ 812006 h 985638"/>
                <a:gd name="connsiteX13" fmla="*/ 496379 w 496608"/>
                <a:gd name="connsiteY13" fmla="*/ 0 h 985638"/>
                <a:gd name="connsiteX0" fmla="*/ 496379 w 496608"/>
                <a:gd name="connsiteY0" fmla="*/ 0 h 983454"/>
                <a:gd name="connsiteX1" fmla="*/ 322547 w 496608"/>
                <a:gd name="connsiteY1" fmla="*/ 0 h 983454"/>
                <a:gd name="connsiteX2" fmla="*/ 189197 w 496608"/>
                <a:gd name="connsiteY2" fmla="*/ 64294 h 983454"/>
                <a:gd name="connsiteX3" fmla="*/ 124903 w 496608"/>
                <a:gd name="connsiteY3" fmla="*/ 171450 h 983454"/>
                <a:gd name="connsiteX4" fmla="*/ 77278 w 496608"/>
                <a:gd name="connsiteY4" fmla="*/ 311944 h 983454"/>
                <a:gd name="connsiteX5" fmla="*/ 82041 w 496608"/>
                <a:gd name="connsiteY5" fmla="*/ 426244 h 983454"/>
                <a:gd name="connsiteX6" fmla="*/ 103472 w 496608"/>
                <a:gd name="connsiteY6" fmla="*/ 559594 h 983454"/>
                <a:gd name="connsiteX7" fmla="*/ 165385 w 496608"/>
                <a:gd name="connsiteY7" fmla="*/ 633413 h 983454"/>
                <a:gd name="connsiteX8" fmla="*/ 213010 w 496608"/>
                <a:gd name="connsiteY8" fmla="*/ 714375 h 983454"/>
                <a:gd name="connsiteX9" fmla="*/ 159974 w 496608"/>
                <a:gd name="connsiteY9" fmla="*/ 746847 h 983454"/>
                <a:gd name="connsiteX10" fmla="*/ 0 w 496608"/>
                <a:gd name="connsiteY10" fmla="*/ 829974 h 983454"/>
                <a:gd name="connsiteX11" fmla="*/ 116462 w 496608"/>
                <a:gd name="connsiteY11" fmla="*/ 983454 h 983454"/>
                <a:gd name="connsiteX12" fmla="*/ 496378 w 496608"/>
                <a:gd name="connsiteY12" fmla="*/ 812006 h 983454"/>
                <a:gd name="connsiteX13" fmla="*/ 496379 w 496608"/>
                <a:gd name="connsiteY13" fmla="*/ 0 h 983454"/>
                <a:gd name="connsiteX0" fmla="*/ 496379 w 496608"/>
                <a:gd name="connsiteY0" fmla="*/ 0 h 983454"/>
                <a:gd name="connsiteX1" fmla="*/ 322547 w 496608"/>
                <a:gd name="connsiteY1" fmla="*/ 0 h 983454"/>
                <a:gd name="connsiteX2" fmla="*/ 189197 w 496608"/>
                <a:gd name="connsiteY2" fmla="*/ 64294 h 983454"/>
                <a:gd name="connsiteX3" fmla="*/ 124903 w 496608"/>
                <a:gd name="connsiteY3" fmla="*/ 171450 h 983454"/>
                <a:gd name="connsiteX4" fmla="*/ 77278 w 496608"/>
                <a:gd name="connsiteY4" fmla="*/ 311944 h 983454"/>
                <a:gd name="connsiteX5" fmla="*/ 82041 w 496608"/>
                <a:gd name="connsiteY5" fmla="*/ 426244 h 983454"/>
                <a:gd name="connsiteX6" fmla="*/ 103472 w 496608"/>
                <a:gd name="connsiteY6" fmla="*/ 559594 h 983454"/>
                <a:gd name="connsiteX7" fmla="*/ 165385 w 496608"/>
                <a:gd name="connsiteY7" fmla="*/ 633413 h 983454"/>
                <a:gd name="connsiteX8" fmla="*/ 213010 w 496608"/>
                <a:gd name="connsiteY8" fmla="*/ 714375 h 983454"/>
                <a:gd name="connsiteX9" fmla="*/ 159974 w 496608"/>
                <a:gd name="connsiteY9" fmla="*/ 746847 h 983454"/>
                <a:gd name="connsiteX10" fmla="*/ 0 w 496608"/>
                <a:gd name="connsiteY10" fmla="*/ 829974 h 983454"/>
                <a:gd name="connsiteX11" fmla="*/ 116462 w 496608"/>
                <a:gd name="connsiteY11" fmla="*/ 983454 h 983454"/>
                <a:gd name="connsiteX12" fmla="*/ 496378 w 496608"/>
                <a:gd name="connsiteY12" fmla="*/ 812006 h 983454"/>
                <a:gd name="connsiteX13" fmla="*/ 496379 w 496608"/>
                <a:gd name="connsiteY13" fmla="*/ 0 h 983454"/>
                <a:gd name="connsiteX0" fmla="*/ 496379 w 496608"/>
                <a:gd name="connsiteY0" fmla="*/ 0 h 983454"/>
                <a:gd name="connsiteX1" fmla="*/ 322547 w 496608"/>
                <a:gd name="connsiteY1" fmla="*/ 0 h 983454"/>
                <a:gd name="connsiteX2" fmla="*/ 189197 w 496608"/>
                <a:gd name="connsiteY2" fmla="*/ 64294 h 983454"/>
                <a:gd name="connsiteX3" fmla="*/ 124903 w 496608"/>
                <a:gd name="connsiteY3" fmla="*/ 171450 h 983454"/>
                <a:gd name="connsiteX4" fmla="*/ 77278 w 496608"/>
                <a:gd name="connsiteY4" fmla="*/ 311944 h 983454"/>
                <a:gd name="connsiteX5" fmla="*/ 82041 w 496608"/>
                <a:gd name="connsiteY5" fmla="*/ 426244 h 983454"/>
                <a:gd name="connsiteX6" fmla="*/ 103472 w 496608"/>
                <a:gd name="connsiteY6" fmla="*/ 559594 h 983454"/>
                <a:gd name="connsiteX7" fmla="*/ 165385 w 496608"/>
                <a:gd name="connsiteY7" fmla="*/ 633413 h 983454"/>
                <a:gd name="connsiteX8" fmla="*/ 213010 w 496608"/>
                <a:gd name="connsiteY8" fmla="*/ 714375 h 983454"/>
                <a:gd name="connsiteX9" fmla="*/ 159974 w 496608"/>
                <a:gd name="connsiteY9" fmla="*/ 746847 h 983454"/>
                <a:gd name="connsiteX10" fmla="*/ 0 w 496608"/>
                <a:gd name="connsiteY10" fmla="*/ 829974 h 983454"/>
                <a:gd name="connsiteX11" fmla="*/ 116462 w 496608"/>
                <a:gd name="connsiteY11" fmla="*/ 983454 h 983454"/>
                <a:gd name="connsiteX12" fmla="*/ 496378 w 496608"/>
                <a:gd name="connsiteY12" fmla="*/ 812006 h 983454"/>
                <a:gd name="connsiteX13" fmla="*/ 496379 w 496608"/>
                <a:gd name="connsiteY13" fmla="*/ 0 h 98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608" h="983454">
                  <a:moveTo>
                    <a:pt x="496379" y="0"/>
                  </a:moveTo>
                  <a:lnTo>
                    <a:pt x="322547" y="0"/>
                  </a:lnTo>
                  <a:lnTo>
                    <a:pt x="189197" y="64294"/>
                  </a:lnTo>
                  <a:lnTo>
                    <a:pt x="124903" y="171450"/>
                  </a:lnTo>
                  <a:lnTo>
                    <a:pt x="77278" y="311944"/>
                  </a:lnTo>
                  <a:lnTo>
                    <a:pt x="82041" y="426244"/>
                  </a:lnTo>
                  <a:lnTo>
                    <a:pt x="103472" y="559594"/>
                  </a:lnTo>
                  <a:lnTo>
                    <a:pt x="165385" y="633413"/>
                  </a:lnTo>
                  <a:cubicBezTo>
                    <a:pt x="181260" y="660400"/>
                    <a:pt x="212721" y="664009"/>
                    <a:pt x="213010" y="714375"/>
                  </a:cubicBezTo>
                  <a:cubicBezTo>
                    <a:pt x="195331" y="725199"/>
                    <a:pt x="193239" y="736023"/>
                    <a:pt x="159974" y="746847"/>
                  </a:cubicBezTo>
                  <a:cubicBezTo>
                    <a:pt x="94527" y="771092"/>
                    <a:pt x="68045" y="766763"/>
                    <a:pt x="0" y="829974"/>
                  </a:cubicBezTo>
                  <a:cubicBezTo>
                    <a:pt x="3319" y="924429"/>
                    <a:pt x="9236" y="927964"/>
                    <a:pt x="116462" y="983454"/>
                  </a:cubicBezTo>
                  <a:cubicBezTo>
                    <a:pt x="337484" y="962673"/>
                    <a:pt x="355885" y="902926"/>
                    <a:pt x="496378" y="812006"/>
                  </a:cubicBezTo>
                  <a:cubicBezTo>
                    <a:pt x="495584" y="541337"/>
                    <a:pt x="497173" y="270669"/>
                    <a:pt x="496379" y="0"/>
                  </a:cubicBez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108" name="グループ化 107">
              <a:extLst>
                <a:ext uri="{FF2B5EF4-FFF2-40B4-BE49-F238E27FC236}">
                  <a16:creationId xmlns:a16="http://schemas.microsoft.com/office/drawing/2014/main" id="{44F1EC3A-094A-9359-44A9-C0C9DC4E4651}"/>
                </a:ext>
              </a:extLst>
            </p:cNvPr>
            <p:cNvGrpSpPr/>
            <p:nvPr/>
          </p:nvGrpSpPr>
          <p:grpSpPr>
            <a:xfrm>
              <a:off x="7637177" y="3505434"/>
              <a:ext cx="4020887" cy="626185"/>
              <a:chOff x="7637177" y="3505434"/>
              <a:chExt cx="4020887" cy="626185"/>
            </a:xfrm>
          </p:grpSpPr>
          <p:grpSp>
            <p:nvGrpSpPr>
              <p:cNvPr id="118" name="グループ化 117">
                <a:extLst>
                  <a:ext uri="{FF2B5EF4-FFF2-40B4-BE49-F238E27FC236}">
                    <a16:creationId xmlns:a16="http://schemas.microsoft.com/office/drawing/2014/main" id="{BFD29248-2A87-A423-7378-606E9E8E254F}"/>
                  </a:ext>
                </a:extLst>
              </p:cNvPr>
              <p:cNvGrpSpPr/>
              <p:nvPr/>
            </p:nvGrpSpPr>
            <p:grpSpPr>
              <a:xfrm>
                <a:off x="7637177" y="4011021"/>
                <a:ext cx="4020887" cy="120598"/>
                <a:chOff x="3488758" y="5551725"/>
                <a:chExt cx="3289792" cy="98670"/>
              </a:xfrm>
            </p:grpSpPr>
            <p:grpSp>
              <p:nvGrpSpPr>
                <p:cNvPr id="119" name="グループ化 118">
                  <a:extLst>
                    <a:ext uri="{FF2B5EF4-FFF2-40B4-BE49-F238E27FC236}">
                      <a16:creationId xmlns:a16="http://schemas.microsoft.com/office/drawing/2014/main" id="{168E4505-6BED-7639-0493-D112FAF0C784}"/>
                    </a:ext>
                  </a:extLst>
                </p:cNvPr>
                <p:cNvGrpSpPr/>
                <p:nvPr/>
              </p:nvGrpSpPr>
              <p:grpSpPr>
                <a:xfrm>
                  <a:off x="3488758" y="5553681"/>
                  <a:ext cx="3289792" cy="96714"/>
                  <a:chOff x="596861" y="1253963"/>
                  <a:chExt cx="7341390" cy="185083"/>
                </a:xfrm>
              </p:grpSpPr>
              <p:sp>
                <p:nvSpPr>
                  <p:cNvPr id="121" name="正方形/長方形 120">
                    <a:extLst>
                      <a:ext uri="{FF2B5EF4-FFF2-40B4-BE49-F238E27FC236}">
                        <a16:creationId xmlns:a16="http://schemas.microsoft.com/office/drawing/2014/main" id="{EF080A27-16CC-0513-7BF1-9F4D8B100C26}"/>
                      </a:ext>
                    </a:extLst>
                  </p:cNvPr>
                  <p:cNvSpPr/>
                  <p:nvPr/>
                </p:nvSpPr>
                <p:spPr>
                  <a:xfrm>
                    <a:off x="596861" y="1253963"/>
                    <a:ext cx="1801327" cy="184448"/>
                  </a:xfrm>
                  <a:prstGeom prst="rect">
                    <a:avLst/>
                  </a:prstGeom>
                  <a:ln w="6350"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122" name="正方形/長方形 81">
                    <a:extLst>
                      <a:ext uri="{FF2B5EF4-FFF2-40B4-BE49-F238E27FC236}">
                        <a16:creationId xmlns:a16="http://schemas.microsoft.com/office/drawing/2014/main" id="{1723449E-A504-818C-4A65-5C4ECB27BBFF}"/>
                      </a:ext>
                    </a:extLst>
                  </p:cNvPr>
                  <p:cNvSpPr/>
                  <p:nvPr/>
                </p:nvSpPr>
                <p:spPr>
                  <a:xfrm>
                    <a:off x="4294937" y="1253963"/>
                    <a:ext cx="1801325" cy="184447"/>
                  </a:xfrm>
                  <a:custGeom>
                    <a:avLst/>
                    <a:gdLst>
                      <a:gd name="connsiteX0" fmla="*/ 0 w 807202"/>
                      <a:gd name="connsiteY0" fmla="*/ 0 h 96382"/>
                      <a:gd name="connsiteX1" fmla="*/ 807202 w 807202"/>
                      <a:gd name="connsiteY1" fmla="*/ 0 h 96382"/>
                      <a:gd name="connsiteX2" fmla="*/ 807202 w 807202"/>
                      <a:gd name="connsiteY2" fmla="*/ 96382 h 96382"/>
                      <a:gd name="connsiteX3" fmla="*/ 0 w 807202"/>
                      <a:gd name="connsiteY3" fmla="*/ 96382 h 96382"/>
                      <a:gd name="connsiteX4" fmla="*/ 0 w 807202"/>
                      <a:gd name="connsiteY4" fmla="*/ 0 h 96382"/>
                      <a:gd name="connsiteX0" fmla="*/ 0 w 807202"/>
                      <a:gd name="connsiteY0" fmla="*/ 0 h 99557"/>
                      <a:gd name="connsiteX1" fmla="*/ 807202 w 807202"/>
                      <a:gd name="connsiteY1" fmla="*/ 0 h 99557"/>
                      <a:gd name="connsiteX2" fmla="*/ 807202 w 807202"/>
                      <a:gd name="connsiteY2" fmla="*/ 96382 h 99557"/>
                      <a:gd name="connsiteX3" fmla="*/ 101600 w 807202"/>
                      <a:gd name="connsiteY3" fmla="*/ 99557 h 99557"/>
                      <a:gd name="connsiteX4" fmla="*/ 0 w 807202"/>
                      <a:gd name="connsiteY4" fmla="*/ 0 h 99557"/>
                      <a:gd name="connsiteX0" fmla="*/ 0 w 807202"/>
                      <a:gd name="connsiteY0" fmla="*/ 0 h 96382"/>
                      <a:gd name="connsiteX1" fmla="*/ 807202 w 807202"/>
                      <a:gd name="connsiteY1" fmla="*/ 0 h 96382"/>
                      <a:gd name="connsiteX2" fmla="*/ 807202 w 807202"/>
                      <a:gd name="connsiteY2" fmla="*/ 96382 h 96382"/>
                      <a:gd name="connsiteX3" fmla="*/ 98425 w 807202"/>
                      <a:gd name="connsiteY3" fmla="*/ 93207 h 96382"/>
                      <a:gd name="connsiteX4" fmla="*/ 0 w 807202"/>
                      <a:gd name="connsiteY4" fmla="*/ 0 h 96382"/>
                      <a:gd name="connsiteX0" fmla="*/ 0 w 807202"/>
                      <a:gd name="connsiteY0" fmla="*/ 0 h 96382"/>
                      <a:gd name="connsiteX1" fmla="*/ 807202 w 807202"/>
                      <a:gd name="connsiteY1" fmla="*/ 0 h 96382"/>
                      <a:gd name="connsiteX2" fmla="*/ 807202 w 807202"/>
                      <a:gd name="connsiteY2" fmla="*/ 96382 h 96382"/>
                      <a:gd name="connsiteX3" fmla="*/ 98425 w 807202"/>
                      <a:gd name="connsiteY3" fmla="*/ 93207 h 96382"/>
                      <a:gd name="connsiteX4" fmla="*/ 0 w 807202"/>
                      <a:gd name="connsiteY4" fmla="*/ 0 h 96382"/>
                      <a:gd name="connsiteX0" fmla="*/ 0 w 807202"/>
                      <a:gd name="connsiteY0" fmla="*/ 0 h 99557"/>
                      <a:gd name="connsiteX1" fmla="*/ 807202 w 807202"/>
                      <a:gd name="connsiteY1" fmla="*/ 0 h 99557"/>
                      <a:gd name="connsiteX2" fmla="*/ 807202 w 807202"/>
                      <a:gd name="connsiteY2" fmla="*/ 96382 h 99557"/>
                      <a:gd name="connsiteX3" fmla="*/ 98425 w 807202"/>
                      <a:gd name="connsiteY3" fmla="*/ 99557 h 99557"/>
                      <a:gd name="connsiteX4" fmla="*/ 0 w 807202"/>
                      <a:gd name="connsiteY4" fmla="*/ 0 h 99557"/>
                      <a:gd name="connsiteX0" fmla="*/ 0 w 807202"/>
                      <a:gd name="connsiteY0" fmla="*/ 0 h 99557"/>
                      <a:gd name="connsiteX1" fmla="*/ 807202 w 807202"/>
                      <a:gd name="connsiteY1" fmla="*/ 0 h 99557"/>
                      <a:gd name="connsiteX2" fmla="*/ 807202 w 807202"/>
                      <a:gd name="connsiteY2" fmla="*/ 96382 h 99557"/>
                      <a:gd name="connsiteX3" fmla="*/ 98425 w 807202"/>
                      <a:gd name="connsiteY3" fmla="*/ 99557 h 99557"/>
                      <a:gd name="connsiteX4" fmla="*/ 0 w 807202"/>
                      <a:gd name="connsiteY4" fmla="*/ 0 h 99557"/>
                      <a:gd name="connsiteX0" fmla="*/ 0 w 807202"/>
                      <a:gd name="connsiteY0" fmla="*/ 0 h 99557"/>
                      <a:gd name="connsiteX1" fmla="*/ 807202 w 807202"/>
                      <a:gd name="connsiteY1" fmla="*/ 0 h 99557"/>
                      <a:gd name="connsiteX2" fmla="*/ 807202 w 807202"/>
                      <a:gd name="connsiteY2" fmla="*/ 96382 h 99557"/>
                      <a:gd name="connsiteX3" fmla="*/ 98425 w 807202"/>
                      <a:gd name="connsiteY3" fmla="*/ 99557 h 99557"/>
                      <a:gd name="connsiteX4" fmla="*/ 0 w 807202"/>
                      <a:gd name="connsiteY4" fmla="*/ 0 h 99557"/>
                      <a:gd name="connsiteX0" fmla="*/ 0 w 807202"/>
                      <a:gd name="connsiteY0" fmla="*/ 0 h 99557"/>
                      <a:gd name="connsiteX1" fmla="*/ 807202 w 807202"/>
                      <a:gd name="connsiteY1" fmla="*/ 0 h 99557"/>
                      <a:gd name="connsiteX2" fmla="*/ 807202 w 807202"/>
                      <a:gd name="connsiteY2" fmla="*/ 96382 h 99557"/>
                      <a:gd name="connsiteX3" fmla="*/ 98425 w 807202"/>
                      <a:gd name="connsiteY3" fmla="*/ 99557 h 99557"/>
                      <a:gd name="connsiteX4" fmla="*/ 0 w 807202"/>
                      <a:gd name="connsiteY4" fmla="*/ 0 h 99557"/>
                      <a:gd name="connsiteX0" fmla="*/ 0 w 807202"/>
                      <a:gd name="connsiteY0" fmla="*/ 0 h 96382"/>
                      <a:gd name="connsiteX1" fmla="*/ 807202 w 807202"/>
                      <a:gd name="connsiteY1" fmla="*/ 0 h 96382"/>
                      <a:gd name="connsiteX2" fmla="*/ 807202 w 807202"/>
                      <a:gd name="connsiteY2" fmla="*/ 96382 h 96382"/>
                      <a:gd name="connsiteX3" fmla="*/ 98425 w 807202"/>
                      <a:gd name="connsiteY3" fmla="*/ 92414 h 96382"/>
                      <a:gd name="connsiteX4" fmla="*/ 0 w 807202"/>
                      <a:gd name="connsiteY4" fmla="*/ 0 h 96382"/>
                      <a:gd name="connsiteX0" fmla="*/ 0 w 807202"/>
                      <a:gd name="connsiteY0" fmla="*/ 0 h 96382"/>
                      <a:gd name="connsiteX1" fmla="*/ 807202 w 807202"/>
                      <a:gd name="connsiteY1" fmla="*/ 0 h 96382"/>
                      <a:gd name="connsiteX2" fmla="*/ 807202 w 807202"/>
                      <a:gd name="connsiteY2" fmla="*/ 96382 h 96382"/>
                      <a:gd name="connsiteX3" fmla="*/ 98425 w 807202"/>
                      <a:gd name="connsiteY3" fmla="*/ 94795 h 96382"/>
                      <a:gd name="connsiteX4" fmla="*/ 0 w 807202"/>
                      <a:gd name="connsiteY4" fmla="*/ 0 h 96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7202" h="96382">
                        <a:moveTo>
                          <a:pt x="0" y="0"/>
                        </a:moveTo>
                        <a:lnTo>
                          <a:pt x="807202" y="0"/>
                        </a:lnTo>
                        <a:lnTo>
                          <a:pt x="807202" y="96382"/>
                        </a:lnTo>
                        <a:lnTo>
                          <a:pt x="98425" y="947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ln w="6350"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/>
                  </a:p>
                </p:txBody>
              </p:sp>
              <p:sp>
                <p:nvSpPr>
                  <p:cNvPr id="123" name="正方形/長方形 122">
                    <a:extLst>
                      <a:ext uri="{FF2B5EF4-FFF2-40B4-BE49-F238E27FC236}">
                        <a16:creationId xmlns:a16="http://schemas.microsoft.com/office/drawing/2014/main" id="{AC6F2EC5-ED51-0B22-3E5D-92BBD0D0CCD0}"/>
                      </a:ext>
                    </a:extLst>
                  </p:cNvPr>
                  <p:cNvSpPr/>
                  <p:nvPr/>
                </p:nvSpPr>
                <p:spPr>
                  <a:xfrm>
                    <a:off x="6136926" y="1254599"/>
                    <a:ext cx="1801325" cy="184447"/>
                  </a:xfrm>
                  <a:prstGeom prst="rect">
                    <a:avLst/>
                  </a:prstGeom>
                  <a:ln w="6350"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20" name="正方形/長方形 81">
                  <a:extLst>
                    <a:ext uri="{FF2B5EF4-FFF2-40B4-BE49-F238E27FC236}">
                      <a16:creationId xmlns:a16="http://schemas.microsoft.com/office/drawing/2014/main" id="{0D9D5CD1-43E7-BA51-8686-61B69CCF725E}"/>
                    </a:ext>
                  </a:extLst>
                </p:cNvPr>
                <p:cNvSpPr/>
                <p:nvPr/>
              </p:nvSpPr>
              <p:spPr>
                <a:xfrm flipH="1">
                  <a:off x="4318946" y="5551725"/>
                  <a:ext cx="824597" cy="96382"/>
                </a:xfrm>
                <a:custGeom>
                  <a:avLst/>
                  <a:gdLst>
                    <a:gd name="connsiteX0" fmla="*/ 0 w 807202"/>
                    <a:gd name="connsiteY0" fmla="*/ 0 h 96382"/>
                    <a:gd name="connsiteX1" fmla="*/ 807202 w 807202"/>
                    <a:gd name="connsiteY1" fmla="*/ 0 h 96382"/>
                    <a:gd name="connsiteX2" fmla="*/ 807202 w 807202"/>
                    <a:gd name="connsiteY2" fmla="*/ 96382 h 96382"/>
                    <a:gd name="connsiteX3" fmla="*/ 0 w 807202"/>
                    <a:gd name="connsiteY3" fmla="*/ 96382 h 96382"/>
                    <a:gd name="connsiteX4" fmla="*/ 0 w 807202"/>
                    <a:gd name="connsiteY4" fmla="*/ 0 h 96382"/>
                    <a:gd name="connsiteX0" fmla="*/ 0 w 807202"/>
                    <a:gd name="connsiteY0" fmla="*/ 0 h 99557"/>
                    <a:gd name="connsiteX1" fmla="*/ 807202 w 807202"/>
                    <a:gd name="connsiteY1" fmla="*/ 0 h 99557"/>
                    <a:gd name="connsiteX2" fmla="*/ 807202 w 807202"/>
                    <a:gd name="connsiteY2" fmla="*/ 96382 h 99557"/>
                    <a:gd name="connsiteX3" fmla="*/ 101600 w 807202"/>
                    <a:gd name="connsiteY3" fmla="*/ 99557 h 99557"/>
                    <a:gd name="connsiteX4" fmla="*/ 0 w 807202"/>
                    <a:gd name="connsiteY4" fmla="*/ 0 h 99557"/>
                    <a:gd name="connsiteX0" fmla="*/ 0 w 807202"/>
                    <a:gd name="connsiteY0" fmla="*/ 0 h 96382"/>
                    <a:gd name="connsiteX1" fmla="*/ 807202 w 807202"/>
                    <a:gd name="connsiteY1" fmla="*/ 0 h 96382"/>
                    <a:gd name="connsiteX2" fmla="*/ 807202 w 807202"/>
                    <a:gd name="connsiteY2" fmla="*/ 96382 h 96382"/>
                    <a:gd name="connsiteX3" fmla="*/ 98425 w 807202"/>
                    <a:gd name="connsiteY3" fmla="*/ 93207 h 96382"/>
                    <a:gd name="connsiteX4" fmla="*/ 0 w 807202"/>
                    <a:gd name="connsiteY4" fmla="*/ 0 h 96382"/>
                    <a:gd name="connsiteX0" fmla="*/ 0 w 807202"/>
                    <a:gd name="connsiteY0" fmla="*/ 0 h 96382"/>
                    <a:gd name="connsiteX1" fmla="*/ 807202 w 807202"/>
                    <a:gd name="connsiteY1" fmla="*/ 0 h 96382"/>
                    <a:gd name="connsiteX2" fmla="*/ 807202 w 807202"/>
                    <a:gd name="connsiteY2" fmla="*/ 96382 h 96382"/>
                    <a:gd name="connsiteX3" fmla="*/ 98425 w 807202"/>
                    <a:gd name="connsiteY3" fmla="*/ 93207 h 96382"/>
                    <a:gd name="connsiteX4" fmla="*/ 0 w 807202"/>
                    <a:gd name="connsiteY4" fmla="*/ 0 h 96382"/>
                    <a:gd name="connsiteX0" fmla="*/ 0 w 807202"/>
                    <a:gd name="connsiteY0" fmla="*/ 0 h 99557"/>
                    <a:gd name="connsiteX1" fmla="*/ 807202 w 807202"/>
                    <a:gd name="connsiteY1" fmla="*/ 0 h 99557"/>
                    <a:gd name="connsiteX2" fmla="*/ 807202 w 807202"/>
                    <a:gd name="connsiteY2" fmla="*/ 96382 h 99557"/>
                    <a:gd name="connsiteX3" fmla="*/ 98425 w 807202"/>
                    <a:gd name="connsiteY3" fmla="*/ 99557 h 99557"/>
                    <a:gd name="connsiteX4" fmla="*/ 0 w 807202"/>
                    <a:gd name="connsiteY4" fmla="*/ 0 h 99557"/>
                    <a:gd name="connsiteX0" fmla="*/ 0 w 807202"/>
                    <a:gd name="connsiteY0" fmla="*/ 0 h 99557"/>
                    <a:gd name="connsiteX1" fmla="*/ 807202 w 807202"/>
                    <a:gd name="connsiteY1" fmla="*/ 0 h 99557"/>
                    <a:gd name="connsiteX2" fmla="*/ 807202 w 807202"/>
                    <a:gd name="connsiteY2" fmla="*/ 96382 h 99557"/>
                    <a:gd name="connsiteX3" fmla="*/ 98425 w 807202"/>
                    <a:gd name="connsiteY3" fmla="*/ 99557 h 99557"/>
                    <a:gd name="connsiteX4" fmla="*/ 0 w 807202"/>
                    <a:gd name="connsiteY4" fmla="*/ 0 h 99557"/>
                    <a:gd name="connsiteX0" fmla="*/ 0 w 807202"/>
                    <a:gd name="connsiteY0" fmla="*/ 0 h 99557"/>
                    <a:gd name="connsiteX1" fmla="*/ 807202 w 807202"/>
                    <a:gd name="connsiteY1" fmla="*/ 0 h 99557"/>
                    <a:gd name="connsiteX2" fmla="*/ 807202 w 807202"/>
                    <a:gd name="connsiteY2" fmla="*/ 96382 h 99557"/>
                    <a:gd name="connsiteX3" fmla="*/ 98425 w 807202"/>
                    <a:gd name="connsiteY3" fmla="*/ 99557 h 99557"/>
                    <a:gd name="connsiteX4" fmla="*/ 0 w 807202"/>
                    <a:gd name="connsiteY4" fmla="*/ 0 h 99557"/>
                    <a:gd name="connsiteX0" fmla="*/ 0 w 807202"/>
                    <a:gd name="connsiteY0" fmla="*/ 0 h 99557"/>
                    <a:gd name="connsiteX1" fmla="*/ 807202 w 807202"/>
                    <a:gd name="connsiteY1" fmla="*/ 0 h 99557"/>
                    <a:gd name="connsiteX2" fmla="*/ 807202 w 807202"/>
                    <a:gd name="connsiteY2" fmla="*/ 96382 h 99557"/>
                    <a:gd name="connsiteX3" fmla="*/ 98425 w 807202"/>
                    <a:gd name="connsiteY3" fmla="*/ 99557 h 99557"/>
                    <a:gd name="connsiteX4" fmla="*/ 0 w 807202"/>
                    <a:gd name="connsiteY4" fmla="*/ 0 h 99557"/>
                    <a:gd name="connsiteX0" fmla="*/ 0 w 807202"/>
                    <a:gd name="connsiteY0" fmla="*/ 0 h 96382"/>
                    <a:gd name="connsiteX1" fmla="*/ 807202 w 807202"/>
                    <a:gd name="connsiteY1" fmla="*/ 0 h 96382"/>
                    <a:gd name="connsiteX2" fmla="*/ 807202 w 807202"/>
                    <a:gd name="connsiteY2" fmla="*/ 96382 h 96382"/>
                    <a:gd name="connsiteX3" fmla="*/ 98425 w 807202"/>
                    <a:gd name="connsiteY3" fmla="*/ 92414 h 96382"/>
                    <a:gd name="connsiteX4" fmla="*/ 0 w 807202"/>
                    <a:gd name="connsiteY4" fmla="*/ 0 h 96382"/>
                    <a:gd name="connsiteX0" fmla="*/ 0 w 807202"/>
                    <a:gd name="connsiteY0" fmla="*/ 0 h 96382"/>
                    <a:gd name="connsiteX1" fmla="*/ 807202 w 807202"/>
                    <a:gd name="connsiteY1" fmla="*/ 0 h 96382"/>
                    <a:gd name="connsiteX2" fmla="*/ 807202 w 807202"/>
                    <a:gd name="connsiteY2" fmla="*/ 96382 h 96382"/>
                    <a:gd name="connsiteX3" fmla="*/ 98425 w 807202"/>
                    <a:gd name="connsiteY3" fmla="*/ 94795 h 96382"/>
                    <a:gd name="connsiteX4" fmla="*/ 0 w 807202"/>
                    <a:gd name="connsiteY4" fmla="*/ 0 h 96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7202" h="96382">
                      <a:moveTo>
                        <a:pt x="0" y="0"/>
                      </a:moveTo>
                      <a:lnTo>
                        <a:pt x="807202" y="0"/>
                      </a:lnTo>
                      <a:lnTo>
                        <a:pt x="807202" y="96382"/>
                      </a:lnTo>
                      <a:lnTo>
                        <a:pt x="98425" y="947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63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87" name="フリーフォーム: 図形 86">
                <a:extLst>
                  <a:ext uri="{FF2B5EF4-FFF2-40B4-BE49-F238E27FC236}">
                    <a16:creationId xmlns:a16="http://schemas.microsoft.com/office/drawing/2014/main" id="{2B3DEB48-AB14-B4C3-F8E2-BF8C70146A90}"/>
                  </a:ext>
                </a:extLst>
              </p:cNvPr>
              <p:cNvSpPr/>
              <p:nvPr/>
            </p:nvSpPr>
            <p:spPr>
              <a:xfrm>
                <a:off x="9669669" y="3505434"/>
                <a:ext cx="1147854" cy="503507"/>
              </a:xfrm>
              <a:custGeom>
                <a:avLst/>
                <a:gdLst>
                  <a:gd name="connsiteX0" fmla="*/ 804862 w 804862"/>
                  <a:gd name="connsiteY0" fmla="*/ 409575 h 411956"/>
                  <a:gd name="connsiteX1" fmla="*/ 0 w 804862"/>
                  <a:gd name="connsiteY1" fmla="*/ 411956 h 411956"/>
                  <a:gd name="connsiteX2" fmla="*/ 0 w 804862"/>
                  <a:gd name="connsiteY2" fmla="*/ 264319 h 411956"/>
                  <a:gd name="connsiteX3" fmla="*/ 83343 w 804862"/>
                  <a:gd name="connsiteY3" fmla="*/ 178594 h 411956"/>
                  <a:gd name="connsiteX4" fmla="*/ 209550 w 804862"/>
                  <a:gd name="connsiteY4" fmla="*/ 145256 h 411956"/>
                  <a:gd name="connsiteX5" fmla="*/ 338137 w 804862"/>
                  <a:gd name="connsiteY5" fmla="*/ 128588 h 411956"/>
                  <a:gd name="connsiteX6" fmla="*/ 438150 w 804862"/>
                  <a:gd name="connsiteY6" fmla="*/ 114300 h 411956"/>
                  <a:gd name="connsiteX7" fmla="*/ 507206 w 804862"/>
                  <a:gd name="connsiteY7" fmla="*/ 69056 h 411956"/>
                  <a:gd name="connsiteX8" fmla="*/ 633412 w 804862"/>
                  <a:gd name="connsiteY8" fmla="*/ 0 h 411956"/>
                  <a:gd name="connsiteX9" fmla="*/ 676275 w 804862"/>
                  <a:gd name="connsiteY9" fmla="*/ 40481 h 411956"/>
                  <a:gd name="connsiteX10" fmla="*/ 695325 w 804862"/>
                  <a:gd name="connsiteY10" fmla="*/ 102394 h 411956"/>
                  <a:gd name="connsiteX11" fmla="*/ 719137 w 804862"/>
                  <a:gd name="connsiteY11" fmla="*/ 145256 h 411956"/>
                  <a:gd name="connsiteX12" fmla="*/ 742950 w 804862"/>
                  <a:gd name="connsiteY12" fmla="*/ 216694 h 411956"/>
                  <a:gd name="connsiteX13" fmla="*/ 778668 w 804862"/>
                  <a:gd name="connsiteY13" fmla="*/ 250031 h 411956"/>
                  <a:gd name="connsiteX14" fmla="*/ 804862 w 804862"/>
                  <a:gd name="connsiteY14" fmla="*/ 259556 h 411956"/>
                  <a:gd name="connsiteX15" fmla="*/ 804862 w 804862"/>
                  <a:gd name="connsiteY15" fmla="*/ 409575 h 411956"/>
                  <a:gd name="connsiteX0" fmla="*/ 804862 w 804862"/>
                  <a:gd name="connsiteY0" fmla="*/ 409575 h 411956"/>
                  <a:gd name="connsiteX1" fmla="*/ 0 w 804862"/>
                  <a:gd name="connsiteY1" fmla="*/ 411956 h 411956"/>
                  <a:gd name="connsiteX2" fmla="*/ 0 w 804862"/>
                  <a:gd name="connsiteY2" fmla="*/ 264319 h 411956"/>
                  <a:gd name="connsiteX3" fmla="*/ 83343 w 804862"/>
                  <a:gd name="connsiteY3" fmla="*/ 178594 h 411956"/>
                  <a:gd name="connsiteX4" fmla="*/ 209550 w 804862"/>
                  <a:gd name="connsiteY4" fmla="*/ 145256 h 411956"/>
                  <a:gd name="connsiteX5" fmla="*/ 338137 w 804862"/>
                  <a:gd name="connsiteY5" fmla="*/ 128588 h 411956"/>
                  <a:gd name="connsiteX6" fmla="*/ 438150 w 804862"/>
                  <a:gd name="connsiteY6" fmla="*/ 114300 h 411956"/>
                  <a:gd name="connsiteX7" fmla="*/ 507206 w 804862"/>
                  <a:gd name="connsiteY7" fmla="*/ 69056 h 411956"/>
                  <a:gd name="connsiteX8" fmla="*/ 633412 w 804862"/>
                  <a:gd name="connsiteY8" fmla="*/ 0 h 411956"/>
                  <a:gd name="connsiteX9" fmla="*/ 676275 w 804862"/>
                  <a:gd name="connsiteY9" fmla="*/ 40481 h 411956"/>
                  <a:gd name="connsiteX10" fmla="*/ 695325 w 804862"/>
                  <a:gd name="connsiteY10" fmla="*/ 102394 h 411956"/>
                  <a:gd name="connsiteX11" fmla="*/ 719137 w 804862"/>
                  <a:gd name="connsiteY11" fmla="*/ 145256 h 411956"/>
                  <a:gd name="connsiteX12" fmla="*/ 742950 w 804862"/>
                  <a:gd name="connsiteY12" fmla="*/ 216694 h 411956"/>
                  <a:gd name="connsiteX13" fmla="*/ 778668 w 804862"/>
                  <a:gd name="connsiteY13" fmla="*/ 250031 h 411956"/>
                  <a:gd name="connsiteX14" fmla="*/ 804862 w 804862"/>
                  <a:gd name="connsiteY14" fmla="*/ 259556 h 411956"/>
                  <a:gd name="connsiteX15" fmla="*/ 804862 w 804862"/>
                  <a:gd name="connsiteY15" fmla="*/ 409575 h 411956"/>
                  <a:gd name="connsiteX0" fmla="*/ 804862 w 804862"/>
                  <a:gd name="connsiteY0" fmla="*/ 407194 h 411956"/>
                  <a:gd name="connsiteX1" fmla="*/ 0 w 804862"/>
                  <a:gd name="connsiteY1" fmla="*/ 411956 h 411956"/>
                  <a:gd name="connsiteX2" fmla="*/ 0 w 804862"/>
                  <a:gd name="connsiteY2" fmla="*/ 264319 h 411956"/>
                  <a:gd name="connsiteX3" fmla="*/ 83343 w 804862"/>
                  <a:gd name="connsiteY3" fmla="*/ 178594 h 411956"/>
                  <a:gd name="connsiteX4" fmla="*/ 209550 w 804862"/>
                  <a:gd name="connsiteY4" fmla="*/ 145256 h 411956"/>
                  <a:gd name="connsiteX5" fmla="*/ 338137 w 804862"/>
                  <a:gd name="connsiteY5" fmla="*/ 128588 h 411956"/>
                  <a:gd name="connsiteX6" fmla="*/ 438150 w 804862"/>
                  <a:gd name="connsiteY6" fmla="*/ 114300 h 411956"/>
                  <a:gd name="connsiteX7" fmla="*/ 507206 w 804862"/>
                  <a:gd name="connsiteY7" fmla="*/ 69056 h 411956"/>
                  <a:gd name="connsiteX8" fmla="*/ 633412 w 804862"/>
                  <a:gd name="connsiteY8" fmla="*/ 0 h 411956"/>
                  <a:gd name="connsiteX9" fmla="*/ 676275 w 804862"/>
                  <a:gd name="connsiteY9" fmla="*/ 40481 h 411956"/>
                  <a:gd name="connsiteX10" fmla="*/ 695325 w 804862"/>
                  <a:gd name="connsiteY10" fmla="*/ 102394 h 411956"/>
                  <a:gd name="connsiteX11" fmla="*/ 719137 w 804862"/>
                  <a:gd name="connsiteY11" fmla="*/ 145256 h 411956"/>
                  <a:gd name="connsiteX12" fmla="*/ 742950 w 804862"/>
                  <a:gd name="connsiteY12" fmla="*/ 216694 h 411956"/>
                  <a:gd name="connsiteX13" fmla="*/ 778668 w 804862"/>
                  <a:gd name="connsiteY13" fmla="*/ 250031 h 411956"/>
                  <a:gd name="connsiteX14" fmla="*/ 804862 w 804862"/>
                  <a:gd name="connsiteY14" fmla="*/ 259556 h 411956"/>
                  <a:gd name="connsiteX15" fmla="*/ 804862 w 804862"/>
                  <a:gd name="connsiteY15" fmla="*/ 407194 h 411956"/>
                  <a:gd name="connsiteX0" fmla="*/ 804862 w 804862"/>
                  <a:gd name="connsiteY0" fmla="*/ 400050 h 411956"/>
                  <a:gd name="connsiteX1" fmla="*/ 0 w 804862"/>
                  <a:gd name="connsiteY1" fmla="*/ 411956 h 411956"/>
                  <a:gd name="connsiteX2" fmla="*/ 0 w 804862"/>
                  <a:gd name="connsiteY2" fmla="*/ 264319 h 411956"/>
                  <a:gd name="connsiteX3" fmla="*/ 83343 w 804862"/>
                  <a:gd name="connsiteY3" fmla="*/ 178594 h 411956"/>
                  <a:gd name="connsiteX4" fmla="*/ 209550 w 804862"/>
                  <a:gd name="connsiteY4" fmla="*/ 145256 h 411956"/>
                  <a:gd name="connsiteX5" fmla="*/ 338137 w 804862"/>
                  <a:gd name="connsiteY5" fmla="*/ 128588 h 411956"/>
                  <a:gd name="connsiteX6" fmla="*/ 438150 w 804862"/>
                  <a:gd name="connsiteY6" fmla="*/ 114300 h 411956"/>
                  <a:gd name="connsiteX7" fmla="*/ 507206 w 804862"/>
                  <a:gd name="connsiteY7" fmla="*/ 69056 h 411956"/>
                  <a:gd name="connsiteX8" fmla="*/ 633412 w 804862"/>
                  <a:gd name="connsiteY8" fmla="*/ 0 h 411956"/>
                  <a:gd name="connsiteX9" fmla="*/ 676275 w 804862"/>
                  <a:gd name="connsiteY9" fmla="*/ 40481 h 411956"/>
                  <a:gd name="connsiteX10" fmla="*/ 695325 w 804862"/>
                  <a:gd name="connsiteY10" fmla="*/ 102394 h 411956"/>
                  <a:gd name="connsiteX11" fmla="*/ 719137 w 804862"/>
                  <a:gd name="connsiteY11" fmla="*/ 145256 h 411956"/>
                  <a:gd name="connsiteX12" fmla="*/ 742950 w 804862"/>
                  <a:gd name="connsiteY12" fmla="*/ 216694 h 411956"/>
                  <a:gd name="connsiteX13" fmla="*/ 778668 w 804862"/>
                  <a:gd name="connsiteY13" fmla="*/ 250031 h 411956"/>
                  <a:gd name="connsiteX14" fmla="*/ 804862 w 804862"/>
                  <a:gd name="connsiteY14" fmla="*/ 259556 h 411956"/>
                  <a:gd name="connsiteX15" fmla="*/ 804862 w 804862"/>
                  <a:gd name="connsiteY15" fmla="*/ 400050 h 411956"/>
                  <a:gd name="connsiteX0" fmla="*/ 804862 w 804862"/>
                  <a:gd name="connsiteY0" fmla="*/ 414338 h 414338"/>
                  <a:gd name="connsiteX1" fmla="*/ 0 w 804862"/>
                  <a:gd name="connsiteY1" fmla="*/ 411956 h 414338"/>
                  <a:gd name="connsiteX2" fmla="*/ 0 w 804862"/>
                  <a:gd name="connsiteY2" fmla="*/ 264319 h 414338"/>
                  <a:gd name="connsiteX3" fmla="*/ 83343 w 804862"/>
                  <a:gd name="connsiteY3" fmla="*/ 178594 h 414338"/>
                  <a:gd name="connsiteX4" fmla="*/ 209550 w 804862"/>
                  <a:gd name="connsiteY4" fmla="*/ 145256 h 414338"/>
                  <a:gd name="connsiteX5" fmla="*/ 338137 w 804862"/>
                  <a:gd name="connsiteY5" fmla="*/ 128588 h 414338"/>
                  <a:gd name="connsiteX6" fmla="*/ 438150 w 804862"/>
                  <a:gd name="connsiteY6" fmla="*/ 114300 h 414338"/>
                  <a:gd name="connsiteX7" fmla="*/ 507206 w 804862"/>
                  <a:gd name="connsiteY7" fmla="*/ 69056 h 414338"/>
                  <a:gd name="connsiteX8" fmla="*/ 633412 w 804862"/>
                  <a:gd name="connsiteY8" fmla="*/ 0 h 414338"/>
                  <a:gd name="connsiteX9" fmla="*/ 676275 w 804862"/>
                  <a:gd name="connsiteY9" fmla="*/ 40481 h 414338"/>
                  <a:gd name="connsiteX10" fmla="*/ 695325 w 804862"/>
                  <a:gd name="connsiteY10" fmla="*/ 102394 h 414338"/>
                  <a:gd name="connsiteX11" fmla="*/ 719137 w 804862"/>
                  <a:gd name="connsiteY11" fmla="*/ 145256 h 414338"/>
                  <a:gd name="connsiteX12" fmla="*/ 742950 w 804862"/>
                  <a:gd name="connsiteY12" fmla="*/ 216694 h 414338"/>
                  <a:gd name="connsiteX13" fmla="*/ 778668 w 804862"/>
                  <a:gd name="connsiteY13" fmla="*/ 250031 h 414338"/>
                  <a:gd name="connsiteX14" fmla="*/ 804862 w 804862"/>
                  <a:gd name="connsiteY14" fmla="*/ 259556 h 414338"/>
                  <a:gd name="connsiteX15" fmla="*/ 804862 w 804862"/>
                  <a:gd name="connsiteY15" fmla="*/ 414338 h 414338"/>
                  <a:gd name="connsiteX0" fmla="*/ 804862 w 804862"/>
                  <a:gd name="connsiteY0" fmla="*/ 411957 h 411957"/>
                  <a:gd name="connsiteX1" fmla="*/ 0 w 804862"/>
                  <a:gd name="connsiteY1" fmla="*/ 411956 h 411957"/>
                  <a:gd name="connsiteX2" fmla="*/ 0 w 804862"/>
                  <a:gd name="connsiteY2" fmla="*/ 264319 h 411957"/>
                  <a:gd name="connsiteX3" fmla="*/ 83343 w 804862"/>
                  <a:gd name="connsiteY3" fmla="*/ 178594 h 411957"/>
                  <a:gd name="connsiteX4" fmla="*/ 209550 w 804862"/>
                  <a:gd name="connsiteY4" fmla="*/ 145256 h 411957"/>
                  <a:gd name="connsiteX5" fmla="*/ 338137 w 804862"/>
                  <a:gd name="connsiteY5" fmla="*/ 128588 h 411957"/>
                  <a:gd name="connsiteX6" fmla="*/ 438150 w 804862"/>
                  <a:gd name="connsiteY6" fmla="*/ 114300 h 411957"/>
                  <a:gd name="connsiteX7" fmla="*/ 507206 w 804862"/>
                  <a:gd name="connsiteY7" fmla="*/ 69056 h 411957"/>
                  <a:gd name="connsiteX8" fmla="*/ 633412 w 804862"/>
                  <a:gd name="connsiteY8" fmla="*/ 0 h 411957"/>
                  <a:gd name="connsiteX9" fmla="*/ 676275 w 804862"/>
                  <a:gd name="connsiteY9" fmla="*/ 40481 h 411957"/>
                  <a:gd name="connsiteX10" fmla="*/ 695325 w 804862"/>
                  <a:gd name="connsiteY10" fmla="*/ 102394 h 411957"/>
                  <a:gd name="connsiteX11" fmla="*/ 719137 w 804862"/>
                  <a:gd name="connsiteY11" fmla="*/ 145256 h 411957"/>
                  <a:gd name="connsiteX12" fmla="*/ 742950 w 804862"/>
                  <a:gd name="connsiteY12" fmla="*/ 216694 h 411957"/>
                  <a:gd name="connsiteX13" fmla="*/ 778668 w 804862"/>
                  <a:gd name="connsiteY13" fmla="*/ 250031 h 411957"/>
                  <a:gd name="connsiteX14" fmla="*/ 804862 w 804862"/>
                  <a:gd name="connsiteY14" fmla="*/ 259556 h 411957"/>
                  <a:gd name="connsiteX15" fmla="*/ 804862 w 804862"/>
                  <a:gd name="connsiteY15" fmla="*/ 411957 h 411957"/>
                  <a:gd name="connsiteX0" fmla="*/ 802481 w 804862"/>
                  <a:gd name="connsiteY0" fmla="*/ 411957 h 411957"/>
                  <a:gd name="connsiteX1" fmla="*/ 0 w 804862"/>
                  <a:gd name="connsiteY1" fmla="*/ 411956 h 411957"/>
                  <a:gd name="connsiteX2" fmla="*/ 0 w 804862"/>
                  <a:gd name="connsiteY2" fmla="*/ 264319 h 411957"/>
                  <a:gd name="connsiteX3" fmla="*/ 83343 w 804862"/>
                  <a:gd name="connsiteY3" fmla="*/ 178594 h 411957"/>
                  <a:gd name="connsiteX4" fmla="*/ 209550 w 804862"/>
                  <a:gd name="connsiteY4" fmla="*/ 145256 h 411957"/>
                  <a:gd name="connsiteX5" fmla="*/ 338137 w 804862"/>
                  <a:gd name="connsiteY5" fmla="*/ 128588 h 411957"/>
                  <a:gd name="connsiteX6" fmla="*/ 438150 w 804862"/>
                  <a:gd name="connsiteY6" fmla="*/ 114300 h 411957"/>
                  <a:gd name="connsiteX7" fmla="*/ 507206 w 804862"/>
                  <a:gd name="connsiteY7" fmla="*/ 69056 h 411957"/>
                  <a:gd name="connsiteX8" fmla="*/ 633412 w 804862"/>
                  <a:gd name="connsiteY8" fmla="*/ 0 h 411957"/>
                  <a:gd name="connsiteX9" fmla="*/ 676275 w 804862"/>
                  <a:gd name="connsiteY9" fmla="*/ 40481 h 411957"/>
                  <a:gd name="connsiteX10" fmla="*/ 695325 w 804862"/>
                  <a:gd name="connsiteY10" fmla="*/ 102394 h 411957"/>
                  <a:gd name="connsiteX11" fmla="*/ 719137 w 804862"/>
                  <a:gd name="connsiteY11" fmla="*/ 145256 h 411957"/>
                  <a:gd name="connsiteX12" fmla="*/ 742950 w 804862"/>
                  <a:gd name="connsiteY12" fmla="*/ 216694 h 411957"/>
                  <a:gd name="connsiteX13" fmla="*/ 778668 w 804862"/>
                  <a:gd name="connsiteY13" fmla="*/ 250031 h 411957"/>
                  <a:gd name="connsiteX14" fmla="*/ 804862 w 804862"/>
                  <a:gd name="connsiteY14" fmla="*/ 259556 h 411957"/>
                  <a:gd name="connsiteX15" fmla="*/ 802481 w 804862"/>
                  <a:gd name="connsiteY15" fmla="*/ 411957 h 411957"/>
                  <a:gd name="connsiteX0" fmla="*/ 802481 w 802710"/>
                  <a:gd name="connsiteY0" fmla="*/ 411957 h 411957"/>
                  <a:gd name="connsiteX1" fmla="*/ 0 w 802710"/>
                  <a:gd name="connsiteY1" fmla="*/ 411956 h 411957"/>
                  <a:gd name="connsiteX2" fmla="*/ 0 w 802710"/>
                  <a:gd name="connsiteY2" fmla="*/ 264319 h 411957"/>
                  <a:gd name="connsiteX3" fmla="*/ 83343 w 802710"/>
                  <a:gd name="connsiteY3" fmla="*/ 178594 h 411957"/>
                  <a:gd name="connsiteX4" fmla="*/ 209550 w 802710"/>
                  <a:gd name="connsiteY4" fmla="*/ 145256 h 411957"/>
                  <a:gd name="connsiteX5" fmla="*/ 338137 w 802710"/>
                  <a:gd name="connsiteY5" fmla="*/ 128588 h 411957"/>
                  <a:gd name="connsiteX6" fmla="*/ 438150 w 802710"/>
                  <a:gd name="connsiteY6" fmla="*/ 114300 h 411957"/>
                  <a:gd name="connsiteX7" fmla="*/ 507206 w 802710"/>
                  <a:gd name="connsiteY7" fmla="*/ 69056 h 411957"/>
                  <a:gd name="connsiteX8" fmla="*/ 633412 w 802710"/>
                  <a:gd name="connsiteY8" fmla="*/ 0 h 411957"/>
                  <a:gd name="connsiteX9" fmla="*/ 676275 w 802710"/>
                  <a:gd name="connsiteY9" fmla="*/ 40481 h 411957"/>
                  <a:gd name="connsiteX10" fmla="*/ 695325 w 802710"/>
                  <a:gd name="connsiteY10" fmla="*/ 102394 h 411957"/>
                  <a:gd name="connsiteX11" fmla="*/ 719137 w 802710"/>
                  <a:gd name="connsiteY11" fmla="*/ 145256 h 411957"/>
                  <a:gd name="connsiteX12" fmla="*/ 742950 w 802710"/>
                  <a:gd name="connsiteY12" fmla="*/ 216694 h 411957"/>
                  <a:gd name="connsiteX13" fmla="*/ 778668 w 802710"/>
                  <a:gd name="connsiteY13" fmla="*/ 250031 h 411957"/>
                  <a:gd name="connsiteX14" fmla="*/ 802481 w 802710"/>
                  <a:gd name="connsiteY14" fmla="*/ 257175 h 411957"/>
                  <a:gd name="connsiteX15" fmla="*/ 802481 w 802710"/>
                  <a:gd name="connsiteY15" fmla="*/ 411957 h 411957"/>
                  <a:gd name="connsiteX0" fmla="*/ 802481 w 919378"/>
                  <a:gd name="connsiteY0" fmla="*/ 411957 h 411957"/>
                  <a:gd name="connsiteX1" fmla="*/ 0 w 919378"/>
                  <a:gd name="connsiteY1" fmla="*/ 411956 h 411957"/>
                  <a:gd name="connsiteX2" fmla="*/ 0 w 919378"/>
                  <a:gd name="connsiteY2" fmla="*/ 264319 h 411957"/>
                  <a:gd name="connsiteX3" fmla="*/ 83343 w 919378"/>
                  <a:gd name="connsiteY3" fmla="*/ 178594 h 411957"/>
                  <a:gd name="connsiteX4" fmla="*/ 209550 w 919378"/>
                  <a:gd name="connsiteY4" fmla="*/ 145256 h 411957"/>
                  <a:gd name="connsiteX5" fmla="*/ 338137 w 919378"/>
                  <a:gd name="connsiteY5" fmla="*/ 128588 h 411957"/>
                  <a:gd name="connsiteX6" fmla="*/ 438150 w 919378"/>
                  <a:gd name="connsiteY6" fmla="*/ 114300 h 411957"/>
                  <a:gd name="connsiteX7" fmla="*/ 507206 w 919378"/>
                  <a:gd name="connsiteY7" fmla="*/ 69056 h 411957"/>
                  <a:gd name="connsiteX8" fmla="*/ 633412 w 919378"/>
                  <a:gd name="connsiteY8" fmla="*/ 0 h 411957"/>
                  <a:gd name="connsiteX9" fmla="*/ 676275 w 919378"/>
                  <a:gd name="connsiteY9" fmla="*/ 40481 h 411957"/>
                  <a:gd name="connsiteX10" fmla="*/ 695325 w 919378"/>
                  <a:gd name="connsiteY10" fmla="*/ 102394 h 411957"/>
                  <a:gd name="connsiteX11" fmla="*/ 719137 w 919378"/>
                  <a:gd name="connsiteY11" fmla="*/ 145256 h 411957"/>
                  <a:gd name="connsiteX12" fmla="*/ 742950 w 919378"/>
                  <a:gd name="connsiteY12" fmla="*/ 216694 h 411957"/>
                  <a:gd name="connsiteX13" fmla="*/ 778668 w 919378"/>
                  <a:gd name="connsiteY13" fmla="*/ 250031 h 411957"/>
                  <a:gd name="connsiteX14" fmla="*/ 919378 w 919378"/>
                  <a:gd name="connsiteY14" fmla="*/ 313675 h 411957"/>
                  <a:gd name="connsiteX15" fmla="*/ 802481 w 919378"/>
                  <a:gd name="connsiteY15" fmla="*/ 411957 h 411957"/>
                  <a:gd name="connsiteX0" fmla="*/ 802481 w 919378"/>
                  <a:gd name="connsiteY0" fmla="*/ 411957 h 411957"/>
                  <a:gd name="connsiteX1" fmla="*/ 0 w 919378"/>
                  <a:gd name="connsiteY1" fmla="*/ 411956 h 411957"/>
                  <a:gd name="connsiteX2" fmla="*/ 0 w 919378"/>
                  <a:gd name="connsiteY2" fmla="*/ 264319 h 411957"/>
                  <a:gd name="connsiteX3" fmla="*/ 83343 w 919378"/>
                  <a:gd name="connsiteY3" fmla="*/ 178594 h 411957"/>
                  <a:gd name="connsiteX4" fmla="*/ 209550 w 919378"/>
                  <a:gd name="connsiteY4" fmla="*/ 145256 h 411957"/>
                  <a:gd name="connsiteX5" fmla="*/ 338137 w 919378"/>
                  <a:gd name="connsiteY5" fmla="*/ 128588 h 411957"/>
                  <a:gd name="connsiteX6" fmla="*/ 438150 w 919378"/>
                  <a:gd name="connsiteY6" fmla="*/ 114300 h 411957"/>
                  <a:gd name="connsiteX7" fmla="*/ 507206 w 919378"/>
                  <a:gd name="connsiteY7" fmla="*/ 69056 h 411957"/>
                  <a:gd name="connsiteX8" fmla="*/ 633412 w 919378"/>
                  <a:gd name="connsiteY8" fmla="*/ 0 h 411957"/>
                  <a:gd name="connsiteX9" fmla="*/ 676275 w 919378"/>
                  <a:gd name="connsiteY9" fmla="*/ 40481 h 411957"/>
                  <a:gd name="connsiteX10" fmla="*/ 695325 w 919378"/>
                  <a:gd name="connsiteY10" fmla="*/ 102394 h 411957"/>
                  <a:gd name="connsiteX11" fmla="*/ 719137 w 919378"/>
                  <a:gd name="connsiteY11" fmla="*/ 145256 h 411957"/>
                  <a:gd name="connsiteX12" fmla="*/ 742950 w 919378"/>
                  <a:gd name="connsiteY12" fmla="*/ 216694 h 411957"/>
                  <a:gd name="connsiteX13" fmla="*/ 778668 w 919378"/>
                  <a:gd name="connsiteY13" fmla="*/ 250031 h 411957"/>
                  <a:gd name="connsiteX14" fmla="*/ 919378 w 919378"/>
                  <a:gd name="connsiteY14" fmla="*/ 313675 h 411957"/>
                  <a:gd name="connsiteX15" fmla="*/ 802481 w 919378"/>
                  <a:gd name="connsiteY15" fmla="*/ 411957 h 411957"/>
                  <a:gd name="connsiteX0" fmla="*/ 802481 w 919378"/>
                  <a:gd name="connsiteY0" fmla="*/ 411957 h 411957"/>
                  <a:gd name="connsiteX1" fmla="*/ 0 w 919378"/>
                  <a:gd name="connsiteY1" fmla="*/ 411956 h 411957"/>
                  <a:gd name="connsiteX2" fmla="*/ 0 w 919378"/>
                  <a:gd name="connsiteY2" fmla="*/ 264319 h 411957"/>
                  <a:gd name="connsiteX3" fmla="*/ 83343 w 919378"/>
                  <a:gd name="connsiteY3" fmla="*/ 178594 h 411957"/>
                  <a:gd name="connsiteX4" fmla="*/ 209550 w 919378"/>
                  <a:gd name="connsiteY4" fmla="*/ 145256 h 411957"/>
                  <a:gd name="connsiteX5" fmla="*/ 338137 w 919378"/>
                  <a:gd name="connsiteY5" fmla="*/ 128588 h 411957"/>
                  <a:gd name="connsiteX6" fmla="*/ 438150 w 919378"/>
                  <a:gd name="connsiteY6" fmla="*/ 114300 h 411957"/>
                  <a:gd name="connsiteX7" fmla="*/ 507206 w 919378"/>
                  <a:gd name="connsiteY7" fmla="*/ 69056 h 411957"/>
                  <a:gd name="connsiteX8" fmla="*/ 633412 w 919378"/>
                  <a:gd name="connsiteY8" fmla="*/ 0 h 411957"/>
                  <a:gd name="connsiteX9" fmla="*/ 676275 w 919378"/>
                  <a:gd name="connsiteY9" fmla="*/ 40481 h 411957"/>
                  <a:gd name="connsiteX10" fmla="*/ 695325 w 919378"/>
                  <a:gd name="connsiteY10" fmla="*/ 102394 h 411957"/>
                  <a:gd name="connsiteX11" fmla="*/ 719137 w 919378"/>
                  <a:gd name="connsiteY11" fmla="*/ 145256 h 411957"/>
                  <a:gd name="connsiteX12" fmla="*/ 742950 w 919378"/>
                  <a:gd name="connsiteY12" fmla="*/ 216694 h 411957"/>
                  <a:gd name="connsiteX13" fmla="*/ 778668 w 919378"/>
                  <a:gd name="connsiteY13" fmla="*/ 250031 h 411957"/>
                  <a:gd name="connsiteX14" fmla="*/ 919378 w 919378"/>
                  <a:gd name="connsiteY14" fmla="*/ 313675 h 411957"/>
                  <a:gd name="connsiteX15" fmla="*/ 802481 w 919378"/>
                  <a:gd name="connsiteY15" fmla="*/ 411957 h 411957"/>
                  <a:gd name="connsiteX0" fmla="*/ 802481 w 919378"/>
                  <a:gd name="connsiteY0" fmla="*/ 411957 h 411957"/>
                  <a:gd name="connsiteX1" fmla="*/ 0 w 919378"/>
                  <a:gd name="connsiteY1" fmla="*/ 411956 h 411957"/>
                  <a:gd name="connsiteX2" fmla="*/ 0 w 919378"/>
                  <a:gd name="connsiteY2" fmla="*/ 264319 h 411957"/>
                  <a:gd name="connsiteX3" fmla="*/ 83343 w 919378"/>
                  <a:gd name="connsiteY3" fmla="*/ 178594 h 411957"/>
                  <a:gd name="connsiteX4" fmla="*/ 209550 w 919378"/>
                  <a:gd name="connsiteY4" fmla="*/ 145256 h 411957"/>
                  <a:gd name="connsiteX5" fmla="*/ 338137 w 919378"/>
                  <a:gd name="connsiteY5" fmla="*/ 128588 h 411957"/>
                  <a:gd name="connsiteX6" fmla="*/ 438150 w 919378"/>
                  <a:gd name="connsiteY6" fmla="*/ 114300 h 411957"/>
                  <a:gd name="connsiteX7" fmla="*/ 507206 w 919378"/>
                  <a:gd name="connsiteY7" fmla="*/ 69056 h 411957"/>
                  <a:gd name="connsiteX8" fmla="*/ 633412 w 919378"/>
                  <a:gd name="connsiteY8" fmla="*/ 0 h 411957"/>
                  <a:gd name="connsiteX9" fmla="*/ 676275 w 919378"/>
                  <a:gd name="connsiteY9" fmla="*/ 40481 h 411957"/>
                  <a:gd name="connsiteX10" fmla="*/ 695325 w 919378"/>
                  <a:gd name="connsiteY10" fmla="*/ 102394 h 411957"/>
                  <a:gd name="connsiteX11" fmla="*/ 719137 w 919378"/>
                  <a:gd name="connsiteY11" fmla="*/ 145256 h 411957"/>
                  <a:gd name="connsiteX12" fmla="*/ 742950 w 919378"/>
                  <a:gd name="connsiteY12" fmla="*/ 216694 h 411957"/>
                  <a:gd name="connsiteX13" fmla="*/ 850754 w 919378"/>
                  <a:gd name="connsiteY13" fmla="*/ 211066 h 411957"/>
                  <a:gd name="connsiteX14" fmla="*/ 919378 w 919378"/>
                  <a:gd name="connsiteY14" fmla="*/ 313675 h 411957"/>
                  <a:gd name="connsiteX15" fmla="*/ 802481 w 919378"/>
                  <a:gd name="connsiteY15" fmla="*/ 411957 h 411957"/>
                  <a:gd name="connsiteX0" fmla="*/ 802481 w 919378"/>
                  <a:gd name="connsiteY0" fmla="*/ 411957 h 411957"/>
                  <a:gd name="connsiteX1" fmla="*/ 0 w 919378"/>
                  <a:gd name="connsiteY1" fmla="*/ 411956 h 411957"/>
                  <a:gd name="connsiteX2" fmla="*/ 0 w 919378"/>
                  <a:gd name="connsiteY2" fmla="*/ 264319 h 411957"/>
                  <a:gd name="connsiteX3" fmla="*/ 83343 w 919378"/>
                  <a:gd name="connsiteY3" fmla="*/ 178594 h 411957"/>
                  <a:gd name="connsiteX4" fmla="*/ 209550 w 919378"/>
                  <a:gd name="connsiteY4" fmla="*/ 145256 h 411957"/>
                  <a:gd name="connsiteX5" fmla="*/ 338137 w 919378"/>
                  <a:gd name="connsiteY5" fmla="*/ 128588 h 411957"/>
                  <a:gd name="connsiteX6" fmla="*/ 438150 w 919378"/>
                  <a:gd name="connsiteY6" fmla="*/ 114300 h 411957"/>
                  <a:gd name="connsiteX7" fmla="*/ 507206 w 919378"/>
                  <a:gd name="connsiteY7" fmla="*/ 69056 h 411957"/>
                  <a:gd name="connsiteX8" fmla="*/ 633412 w 919378"/>
                  <a:gd name="connsiteY8" fmla="*/ 0 h 411957"/>
                  <a:gd name="connsiteX9" fmla="*/ 676275 w 919378"/>
                  <a:gd name="connsiteY9" fmla="*/ 40481 h 411957"/>
                  <a:gd name="connsiteX10" fmla="*/ 695325 w 919378"/>
                  <a:gd name="connsiteY10" fmla="*/ 102394 h 411957"/>
                  <a:gd name="connsiteX11" fmla="*/ 719137 w 919378"/>
                  <a:gd name="connsiteY11" fmla="*/ 145256 h 411957"/>
                  <a:gd name="connsiteX12" fmla="*/ 742950 w 919378"/>
                  <a:gd name="connsiteY12" fmla="*/ 216694 h 411957"/>
                  <a:gd name="connsiteX13" fmla="*/ 781742 w 919378"/>
                  <a:gd name="connsiteY13" fmla="*/ 177102 h 411957"/>
                  <a:gd name="connsiteX14" fmla="*/ 850754 w 919378"/>
                  <a:gd name="connsiteY14" fmla="*/ 211066 h 411957"/>
                  <a:gd name="connsiteX15" fmla="*/ 919378 w 919378"/>
                  <a:gd name="connsiteY15" fmla="*/ 313675 h 411957"/>
                  <a:gd name="connsiteX16" fmla="*/ 802481 w 919378"/>
                  <a:gd name="connsiteY16" fmla="*/ 411957 h 411957"/>
                  <a:gd name="connsiteX0" fmla="*/ 802481 w 919378"/>
                  <a:gd name="connsiteY0" fmla="*/ 411957 h 411957"/>
                  <a:gd name="connsiteX1" fmla="*/ 0 w 919378"/>
                  <a:gd name="connsiteY1" fmla="*/ 411956 h 411957"/>
                  <a:gd name="connsiteX2" fmla="*/ 0 w 919378"/>
                  <a:gd name="connsiteY2" fmla="*/ 264319 h 411957"/>
                  <a:gd name="connsiteX3" fmla="*/ 83343 w 919378"/>
                  <a:gd name="connsiteY3" fmla="*/ 178594 h 411957"/>
                  <a:gd name="connsiteX4" fmla="*/ 209550 w 919378"/>
                  <a:gd name="connsiteY4" fmla="*/ 145256 h 411957"/>
                  <a:gd name="connsiteX5" fmla="*/ 338137 w 919378"/>
                  <a:gd name="connsiteY5" fmla="*/ 128588 h 411957"/>
                  <a:gd name="connsiteX6" fmla="*/ 438150 w 919378"/>
                  <a:gd name="connsiteY6" fmla="*/ 114300 h 411957"/>
                  <a:gd name="connsiteX7" fmla="*/ 507206 w 919378"/>
                  <a:gd name="connsiteY7" fmla="*/ 69056 h 411957"/>
                  <a:gd name="connsiteX8" fmla="*/ 633412 w 919378"/>
                  <a:gd name="connsiteY8" fmla="*/ 0 h 411957"/>
                  <a:gd name="connsiteX9" fmla="*/ 676275 w 919378"/>
                  <a:gd name="connsiteY9" fmla="*/ 40481 h 411957"/>
                  <a:gd name="connsiteX10" fmla="*/ 695325 w 919378"/>
                  <a:gd name="connsiteY10" fmla="*/ 102394 h 411957"/>
                  <a:gd name="connsiteX11" fmla="*/ 719137 w 919378"/>
                  <a:gd name="connsiteY11" fmla="*/ 110188 h 411957"/>
                  <a:gd name="connsiteX12" fmla="*/ 742950 w 919378"/>
                  <a:gd name="connsiteY12" fmla="*/ 216694 h 411957"/>
                  <a:gd name="connsiteX13" fmla="*/ 781742 w 919378"/>
                  <a:gd name="connsiteY13" fmla="*/ 177102 h 411957"/>
                  <a:gd name="connsiteX14" fmla="*/ 850754 w 919378"/>
                  <a:gd name="connsiteY14" fmla="*/ 211066 h 411957"/>
                  <a:gd name="connsiteX15" fmla="*/ 919378 w 919378"/>
                  <a:gd name="connsiteY15" fmla="*/ 313675 h 411957"/>
                  <a:gd name="connsiteX16" fmla="*/ 802481 w 919378"/>
                  <a:gd name="connsiteY16" fmla="*/ 411957 h 411957"/>
                  <a:gd name="connsiteX0" fmla="*/ 802481 w 919378"/>
                  <a:gd name="connsiteY0" fmla="*/ 411957 h 411957"/>
                  <a:gd name="connsiteX1" fmla="*/ 0 w 919378"/>
                  <a:gd name="connsiteY1" fmla="*/ 411956 h 411957"/>
                  <a:gd name="connsiteX2" fmla="*/ 0 w 919378"/>
                  <a:gd name="connsiteY2" fmla="*/ 264319 h 411957"/>
                  <a:gd name="connsiteX3" fmla="*/ 83343 w 919378"/>
                  <a:gd name="connsiteY3" fmla="*/ 178594 h 411957"/>
                  <a:gd name="connsiteX4" fmla="*/ 209550 w 919378"/>
                  <a:gd name="connsiteY4" fmla="*/ 145256 h 411957"/>
                  <a:gd name="connsiteX5" fmla="*/ 338137 w 919378"/>
                  <a:gd name="connsiteY5" fmla="*/ 128588 h 411957"/>
                  <a:gd name="connsiteX6" fmla="*/ 438150 w 919378"/>
                  <a:gd name="connsiteY6" fmla="*/ 114300 h 411957"/>
                  <a:gd name="connsiteX7" fmla="*/ 507206 w 919378"/>
                  <a:gd name="connsiteY7" fmla="*/ 69056 h 411957"/>
                  <a:gd name="connsiteX8" fmla="*/ 633412 w 919378"/>
                  <a:gd name="connsiteY8" fmla="*/ 0 h 411957"/>
                  <a:gd name="connsiteX9" fmla="*/ 676275 w 919378"/>
                  <a:gd name="connsiteY9" fmla="*/ 40481 h 411957"/>
                  <a:gd name="connsiteX10" fmla="*/ 695325 w 919378"/>
                  <a:gd name="connsiteY10" fmla="*/ 102394 h 411957"/>
                  <a:gd name="connsiteX11" fmla="*/ 719137 w 919378"/>
                  <a:gd name="connsiteY11" fmla="*/ 110188 h 411957"/>
                  <a:gd name="connsiteX12" fmla="*/ 774122 w 919378"/>
                  <a:gd name="connsiteY12" fmla="*/ 130969 h 411957"/>
                  <a:gd name="connsiteX13" fmla="*/ 781742 w 919378"/>
                  <a:gd name="connsiteY13" fmla="*/ 177102 h 411957"/>
                  <a:gd name="connsiteX14" fmla="*/ 850754 w 919378"/>
                  <a:gd name="connsiteY14" fmla="*/ 211066 h 411957"/>
                  <a:gd name="connsiteX15" fmla="*/ 919378 w 919378"/>
                  <a:gd name="connsiteY15" fmla="*/ 313675 h 411957"/>
                  <a:gd name="connsiteX16" fmla="*/ 802481 w 919378"/>
                  <a:gd name="connsiteY16" fmla="*/ 411957 h 411957"/>
                  <a:gd name="connsiteX0" fmla="*/ 802481 w 919378"/>
                  <a:gd name="connsiteY0" fmla="*/ 411957 h 411957"/>
                  <a:gd name="connsiteX1" fmla="*/ 0 w 919378"/>
                  <a:gd name="connsiteY1" fmla="*/ 411956 h 411957"/>
                  <a:gd name="connsiteX2" fmla="*/ 0 w 919378"/>
                  <a:gd name="connsiteY2" fmla="*/ 264319 h 411957"/>
                  <a:gd name="connsiteX3" fmla="*/ 83343 w 919378"/>
                  <a:gd name="connsiteY3" fmla="*/ 178594 h 411957"/>
                  <a:gd name="connsiteX4" fmla="*/ 209550 w 919378"/>
                  <a:gd name="connsiteY4" fmla="*/ 145256 h 411957"/>
                  <a:gd name="connsiteX5" fmla="*/ 338137 w 919378"/>
                  <a:gd name="connsiteY5" fmla="*/ 128588 h 411957"/>
                  <a:gd name="connsiteX6" fmla="*/ 438150 w 919378"/>
                  <a:gd name="connsiteY6" fmla="*/ 114300 h 411957"/>
                  <a:gd name="connsiteX7" fmla="*/ 507206 w 919378"/>
                  <a:gd name="connsiteY7" fmla="*/ 69056 h 411957"/>
                  <a:gd name="connsiteX8" fmla="*/ 633412 w 919378"/>
                  <a:gd name="connsiteY8" fmla="*/ 0 h 411957"/>
                  <a:gd name="connsiteX9" fmla="*/ 676275 w 919378"/>
                  <a:gd name="connsiteY9" fmla="*/ 40481 h 411957"/>
                  <a:gd name="connsiteX10" fmla="*/ 718705 w 919378"/>
                  <a:gd name="connsiteY10" fmla="*/ 77066 h 411957"/>
                  <a:gd name="connsiteX11" fmla="*/ 719137 w 919378"/>
                  <a:gd name="connsiteY11" fmla="*/ 110188 h 411957"/>
                  <a:gd name="connsiteX12" fmla="*/ 774122 w 919378"/>
                  <a:gd name="connsiteY12" fmla="*/ 130969 h 411957"/>
                  <a:gd name="connsiteX13" fmla="*/ 781742 w 919378"/>
                  <a:gd name="connsiteY13" fmla="*/ 177102 h 411957"/>
                  <a:gd name="connsiteX14" fmla="*/ 850754 w 919378"/>
                  <a:gd name="connsiteY14" fmla="*/ 211066 h 411957"/>
                  <a:gd name="connsiteX15" fmla="*/ 919378 w 919378"/>
                  <a:gd name="connsiteY15" fmla="*/ 313675 h 411957"/>
                  <a:gd name="connsiteX16" fmla="*/ 802481 w 919378"/>
                  <a:gd name="connsiteY16" fmla="*/ 411957 h 411957"/>
                  <a:gd name="connsiteX0" fmla="*/ 802481 w 919378"/>
                  <a:gd name="connsiteY0" fmla="*/ 411957 h 411957"/>
                  <a:gd name="connsiteX1" fmla="*/ 0 w 919378"/>
                  <a:gd name="connsiteY1" fmla="*/ 411956 h 411957"/>
                  <a:gd name="connsiteX2" fmla="*/ 0 w 919378"/>
                  <a:gd name="connsiteY2" fmla="*/ 264319 h 411957"/>
                  <a:gd name="connsiteX3" fmla="*/ 83343 w 919378"/>
                  <a:gd name="connsiteY3" fmla="*/ 178594 h 411957"/>
                  <a:gd name="connsiteX4" fmla="*/ 209550 w 919378"/>
                  <a:gd name="connsiteY4" fmla="*/ 145256 h 411957"/>
                  <a:gd name="connsiteX5" fmla="*/ 338137 w 919378"/>
                  <a:gd name="connsiteY5" fmla="*/ 128588 h 411957"/>
                  <a:gd name="connsiteX6" fmla="*/ 438150 w 919378"/>
                  <a:gd name="connsiteY6" fmla="*/ 114300 h 411957"/>
                  <a:gd name="connsiteX7" fmla="*/ 507206 w 919378"/>
                  <a:gd name="connsiteY7" fmla="*/ 69056 h 411957"/>
                  <a:gd name="connsiteX8" fmla="*/ 633412 w 919378"/>
                  <a:gd name="connsiteY8" fmla="*/ 0 h 411957"/>
                  <a:gd name="connsiteX9" fmla="*/ 676275 w 919378"/>
                  <a:gd name="connsiteY9" fmla="*/ 40481 h 411957"/>
                  <a:gd name="connsiteX10" fmla="*/ 695325 w 919378"/>
                  <a:gd name="connsiteY10" fmla="*/ 82911 h 411957"/>
                  <a:gd name="connsiteX11" fmla="*/ 719137 w 919378"/>
                  <a:gd name="connsiteY11" fmla="*/ 110188 h 411957"/>
                  <a:gd name="connsiteX12" fmla="*/ 774122 w 919378"/>
                  <a:gd name="connsiteY12" fmla="*/ 130969 h 411957"/>
                  <a:gd name="connsiteX13" fmla="*/ 781742 w 919378"/>
                  <a:gd name="connsiteY13" fmla="*/ 177102 h 411957"/>
                  <a:gd name="connsiteX14" fmla="*/ 850754 w 919378"/>
                  <a:gd name="connsiteY14" fmla="*/ 211066 h 411957"/>
                  <a:gd name="connsiteX15" fmla="*/ 919378 w 919378"/>
                  <a:gd name="connsiteY15" fmla="*/ 313675 h 411957"/>
                  <a:gd name="connsiteX16" fmla="*/ 802481 w 919378"/>
                  <a:gd name="connsiteY16" fmla="*/ 411957 h 411957"/>
                  <a:gd name="connsiteX0" fmla="*/ 802481 w 919378"/>
                  <a:gd name="connsiteY0" fmla="*/ 411957 h 411957"/>
                  <a:gd name="connsiteX1" fmla="*/ 0 w 919378"/>
                  <a:gd name="connsiteY1" fmla="*/ 411956 h 411957"/>
                  <a:gd name="connsiteX2" fmla="*/ 0 w 919378"/>
                  <a:gd name="connsiteY2" fmla="*/ 264319 h 411957"/>
                  <a:gd name="connsiteX3" fmla="*/ 83343 w 919378"/>
                  <a:gd name="connsiteY3" fmla="*/ 178594 h 411957"/>
                  <a:gd name="connsiteX4" fmla="*/ 209550 w 919378"/>
                  <a:gd name="connsiteY4" fmla="*/ 145256 h 411957"/>
                  <a:gd name="connsiteX5" fmla="*/ 338137 w 919378"/>
                  <a:gd name="connsiteY5" fmla="*/ 128588 h 411957"/>
                  <a:gd name="connsiteX6" fmla="*/ 438150 w 919378"/>
                  <a:gd name="connsiteY6" fmla="*/ 114300 h 411957"/>
                  <a:gd name="connsiteX7" fmla="*/ 507206 w 919378"/>
                  <a:gd name="connsiteY7" fmla="*/ 69056 h 411957"/>
                  <a:gd name="connsiteX8" fmla="*/ 633412 w 919378"/>
                  <a:gd name="connsiteY8" fmla="*/ 0 h 411957"/>
                  <a:gd name="connsiteX9" fmla="*/ 664586 w 919378"/>
                  <a:gd name="connsiteY9" fmla="*/ 34636 h 411957"/>
                  <a:gd name="connsiteX10" fmla="*/ 695325 w 919378"/>
                  <a:gd name="connsiteY10" fmla="*/ 82911 h 411957"/>
                  <a:gd name="connsiteX11" fmla="*/ 719137 w 919378"/>
                  <a:gd name="connsiteY11" fmla="*/ 110188 h 411957"/>
                  <a:gd name="connsiteX12" fmla="*/ 774122 w 919378"/>
                  <a:gd name="connsiteY12" fmla="*/ 130969 h 411957"/>
                  <a:gd name="connsiteX13" fmla="*/ 781742 w 919378"/>
                  <a:gd name="connsiteY13" fmla="*/ 177102 h 411957"/>
                  <a:gd name="connsiteX14" fmla="*/ 850754 w 919378"/>
                  <a:gd name="connsiteY14" fmla="*/ 211066 h 411957"/>
                  <a:gd name="connsiteX15" fmla="*/ 919378 w 919378"/>
                  <a:gd name="connsiteY15" fmla="*/ 313675 h 411957"/>
                  <a:gd name="connsiteX16" fmla="*/ 802481 w 919378"/>
                  <a:gd name="connsiteY16" fmla="*/ 411957 h 411957"/>
                  <a:gd name="connsiteX0" fmla="*/ 802481 w 919378"/>
                  <a:gd name="connsiteY0" fmla="*/ 411957 h 411957"/>
                  <a:gd name="connsiteX1" fmla="*/ 0 w 919378"/>
                  <a:gd name="connsiteY1" fmla="*/ 411956 h 411957"/>
                  <a:gd name="connsiteX2" fmla="*/ 0 w 919378"/>
                  <a:gd name="connsiteY2" fmla="*/ 264319 h 411957"/>
                  <a:gd name="connsiteX3" fmla="*/ 83343 w 919378"/>
                  <a:gd name="connsiteY3" fmla="*/ 178594 h 411957"/>
                  <a:gd name="connsiteX4" fmla="*/ 209550 w 919378"/>
                  <a:gd name="connsiteY4" fmla="*/ 145256 h 411957"/>
                  <a:gd name="connsiteX5" fmla="*/ 338137 w 919378"/>
                  <a:gd name="connsiteY5" fmla="*/ 128588 h 411957"/>
                  <a:gd name="connsiteX6" fmla="*/ 438150 w 919378"/>
                  <a:gd name="connsiteY6" fmla="*/ 114300 h 411957"/>
                  <a:gd name="connsiteX7" fmla="*/ 507206 w 919378"/>
                  <a:gd name="connsiteY7" fmla="*/ 69056 h 411957"/>
                  <a:gd name="connsiteX8" fmla="*/ 633412 w 919378"/>
                  <a:gd name="connsiteY8" fmla="*/ 0 h 411957"/>
                  <a:gd name="connsiteX9" fmla="*/ 664586 w 919378"/>
                  <a:gd name="connsiteY9" fmla="*/ 34636 h 411957"/>
                  <a:gd name="connsiteX10" fmla="*/ 695325 w 919378"/>
                  <a:gd name="connsiteY10" fmla="*/ 82911 h 411957"/>
                  <a:gd name="connsiteX11" fmla="*/ 719137 w 919378"/>
                  <a:gd name="connsiteY11" fmla="*/ 110188 h 411957"/>
                  <a:gd name="connsiteX12" fmla="*/ 754640 w 919378"/>
                  <a:gd name="connsiteY12" fmla="*/ 150452 h 411957"/>
                  <a:gd name="connsiteX13" fmla="*/ 781742 w 919378"/>
                  <a:gd name="connsiteY13" fmla="*/ 177102 h 411957"/>
                  <a:gd name="connsiteX14" fmla="*/ 850754 w 919378"/>
                  <a:gd name="connsiteY14" fmla="*/ 211066 h 411957"/>
                  <a:gd name="connsiteX15" fmla="*/ 919378 w 919378"/>
                  <a:gd name="connsiteY15" fmla="*/ 313675 h 411957"/>
                  <a:gd name="connsiteX16" fmla="*/ 802481 w 919378"/>
                  <a:gd name="connsiteY16" fmla="*/ 411957 h 411957"/>
                  <a:gd name="connsiteX0" fmla="*/ 802481 w 915481"/>
                  <a:gd name="connsiteY0" fmla="*/ 411957 h 411957"/>
                  <a:gd name="connsiteX1" fmla="*/ 0 w 915481"/>
                  <a:gd name="connsiteY1" fmla="*/ 411956 h 411957"/>
                  <a:gd name="connsiteX2" fmla="*/ 0 w 915481"/>
                  <a:gd name="connsiteY2" fmla="*/ 264319 h 411957"/>
                  <a:gd name="connsiteX3" fmla="*/ 83343 w 915481"/>
                  <a:gd name="connsiteY3" fmla="*/ 178594 h 411957"/>
                  <a:gd name="connsiteX4" fmla="*/ 209550 w 915481"/>
                  <a:gd name="connsiteY4" fmla="*/ 145256 h 411957"/>
                  <a:gd name="connsiteX5" fmla="*/ 338137 w 915481"/>
                  <a:gd name="connsiteY5" fmla="*/ 128588 h 411957"/>
                  <a:gd name="connsiteX6" fmla="*/ 438150 w 915481"/>
                  <a:gd name="connsiteY6" fmla="*/ 114300 h 411957"/>
                  <a:gd name="connsiteX7" fmla="*/ 507206 w 915481"/>
                  <a:gd name="connsiteY7" fmla="*/ 69056 h 411957"/>
                  <a:gd name="connsiteX8" fmla="*/ 633412 w 915481"/>
                  <a:gd name="connsiteY8" fmla="*/ 0 h 411957"/>
                  <a:gd name="connsiteX9" fmla="*/ 664586 w 915481"/>
                  <a:gd name="connsiteY9" fmla="*/ 34636 h 411957"/>
                  <a:gd name="connsiteX10" fmla="*/ 695325 w 915481"/>
                  <a:gd name="connsiteY10" fmla="*/ 82911 h 411957"/>
                  <a:gd name="connsiteX11" fmla="*/ 719137 w 915481"/>
                  <a:gd name="connsiteY11" fmla="*/ 110188 h 411957"/>
                  <a:gd name="connsiteX12" fmla="*/ 754640 w 915481"/>
                  <a:gd name="connsiteY12" fmla="*/ 150452 h 411957"/>
                  <a:gd name="connsiteX13" fmla="*/ 781742 w 915481"/>
                  <a:gd name="connsiteY13" fmla="*/ 177102 h 411957"/>
                  <a:gd name="connsiteX14" fmla="*/ 850754 w 915481"/>
                  <a:gd name="connsiteY14" fmla="*/ 211066 h 411957"/>
                  <a:gd name="connsiteX15" fmla="*/ 915481 w 915481"/>
                  <a:gd name="connsiteY15" fmla="*/ 342900 h 411957"/>
                  <a:gd name="connsiteX16" fmla="*/ 802481 w 915481"/>
                  <a:gd name="connsiteY16" fmla="*/ 411957 h 411957"/>
                  <a:gd name="connsiteX0" fmla="*/ 802481 w 917889"/>
                  <a:gd name="connsiteY0" fmla="*/ 411957 h 411957"/>
                  <a:gd name="connsiteX1" fmla="*/ 0 w 917889"/>
                  <a:gd name="connsiteY1" fmla="*/ 411956 h 411957"/>
                  <a:gd name="connsiteX2" fmla="*/ 0 w 917889"/>
                  <a:gd name="connsiteY2" fmla="*/ 264319 h 411957"/>
                  <a:gd name="connsiteX3" fmla="*/ 83343 w 917889"/>
                  <a:gd name="connsiteY3" fmla="*/ 178594 h 411957"/>
                  <a:gd name="connsiteX4" fmla="*/ 209550 w 917889"/>
                  <a:gd name="connsiteY4" fmla="*/ 145256 h 411957"/>
                  <a:gd name="connsiteX5" fmla="*/ 338137 w 917889"/>
                  <a:gd name="connsiteY5" fmla="*/ 128588 h 411957"/>
                  <a:gd name="connsiteX6" fmla="*/ 438150 w 917889"/>
                  <a:gd name="connsiteY6" fmla="*/ 114300 h 411957"/>
                  <a:gd name="connsiteX7" fmla="*/ 507206 w 917889"/>
                  <a:gd name="connsiteY7" fmla="*/ 69056 h 411957"/>
                  <a:gd name="connsiteX8" fmla="*/ 633412 w 917889"/>
                  <a:gd name="connsiteY8" fmla="*/ 0 h 411957"/>
                  <a:gd name="connsiteX9" fmla="*/ 664586 w 917889"/>
                  <a:gd name="connsiteY9" fmla="*/ 34636 h 411957"/>
                  <a:gd name="connsiteX10" fmla="*/ 695325 w 917889"/>
                  <a:gd name="connsiteY10" fmla="*/ 82911 h 411957"/>
                  <a:gd name="connsiteX11" fmla="*/ 719137 w 917889"/>
                  <a:gd name="connsiteY11" fmla="*/ 110188 h 411957"/>
                  <a:gd name="connsiteX12" fmla="*/ 754640 w 917889"/>
                  <a:gd name="connsiteY12" fmla="*/ 150452 h 411957"/>
                  <a:gd name="connsiteX13" fmla="*/ 781742 w 917889"/>
                  <a:gd name="connsiteY13" fmla="*/ 177102 h 411957"/>
                  <a:gd name="connsiteX14" fmla="*/ 916995 w 917889"/>
                  <a:gd name="connsiteY14" fmla="*/ 244187 h 411957"/>
                  <a:gd name="connsiteX15" fmla="*/ 915481 w 917889"/>
                  <a:gd name="connsiteY15" fmla="*/ 342900 h 411957"/>
                  <a:gd name="connsiteX16" fmla="*/ 802481 w 917889"/>
                  <a:gd name="connsiteY16" fmla="*/ 411957 h 411957"/>
                  <a:gd name="connsiteX0" fmla="*/ 802481 w 917070"/>
                  <a:gd name="connsiteY0" fmla="*/ 411957 h 411957"/>
                  <a:gd name="connsiteX1" fmla="*/ 0 w 917070"/>
                  <a:gd name="connsiteY1" fmla="*/ 411956 h 411957"/>
                  <a:gd name="connsiteX2" fmla="*/ 0 w 917070"/>
                  <a:gd name="connsiteY2" fmla="*/ 264319 h 411957"/>
                  <a:gd name="connsiteX3" fmla="*/ 83343 w 917070"/>
                  <a:gd name="connsiteY3" fmla="*/ 178594 h 411957"/>
                  <a:gd name="connsiteX4" fmla="*/ 209550 w 917070"/>
                  <a:gd name="connsiteY4" fmla="*/ 145256 h 411957"/>
                  <a:gd name="connsiteX5" fmla="*/ 338137 w 917070"/>
                  <a:gd name="connsiteY5" fmla="*/ 128588 h 411957"/>
                  <a:gd name="connsiteX6" fmla="*/ 438150 w 917070"/>
                  <a:gd name="connsiteY6" fmla="*/ 114300 h 411957"/>
                  <a:gd name="connsiteX7" fmla="*/ 507206 w 917070"/>
                  <a:gd name="connsiteY7" fmla="*/ 69056 h 411957"/>
                  <a:gd name="connsiteX8" fmla="*/ 633412 w 917070"/>
                  <a:gd name="connsiteY8" fmla="*/ 0 h 411957"/>
                  <a:gd name="connsiteX9" fmla="*/ 664586 w 917070"/>
                  <a:gd name="connsiteY9" fmla="*/ 34636 h 411957"/>
                  <a:gd name="connsiteX10" fmla="*/ 695325 w 917070"/>
                  <a:gd name="connsiteY10" fmla="*/ 82911 h 411957"/>
                  <a:gd name="connsiteX11" fmla="*/ 719137 w 917070"/>
                  <a:gd name="connsiteY11" fmla="*/ 110188 h 411957"/>
                  <a:gd name="connsiteX12" fmla="*/ 754640 w 917070"/>
                  <a:gd name="connsiteY12" fmla="*/ 150452 h 411957"/>
                  <a:gd name="connsiteX13" fmla="*/ 781742 w 917070"/>
                  <a:gd name="connsiteY13" fmla="*/ 177102 h 411957"/>
                  <a:gd name="connsiteX14" fmla="*/ 916995 w 917070"/>
                  <a:gd name="connsiteY14" fmla="*/ 244187 h 411957"/>
                  <a:gd name="connsiteX15" fmla="*/ 915481 w 917070"/>
                  <a:gd name="connsiteY15" fmla="*/ 342900 h 411957"/>
                  <a:gd name="connsiteX16" fmla="*/ 802481 w 917070"/>
                  <a:gd name="connsiteY16" fmla="*/ 411957 h 411957"/>
                  <a:gd name="connsiteX0" fmla="*/ 802481 w 929651"/>
                  <a:gd name="connsiteY0" fmla="*/ 411957 h 411957"/>
                  <a:gd name="connsiteX1" fmla="*/ 0 w 929651"/>
                  <a:gd name="connsiteY1" fmla="*/ 411956 h 411957"/>
                  <a:gd name="connsiteX2" fmla="*/ 0 w 929651"/>
                  <a:gd name="connsiteY2" fmla="*/ 264319 h 411957"/>
                  <a:gd name="connsiteX3" fmla="*/ 83343 w 929651"/>
                  <a:gd name="connsiteY3" fmla="*/ 178594 h 411957"/>
                  <a:gd name="connsiteX4" fmla="*/ 209550 w 929651"/>
                  <a:gd name="connsiteY4" fmla="*/ 145256 h 411957"/>
                  <a:gd name="connsiteX5" fmla="*/ 338137 w 929651"/>
                  <a:gd name="connsiteY5" fmla="*/ 128588 h 411957"/>
                  <a:gd name="connsiteX6" fmla="*/ 438150 w 929651"/>
                  <a:gd name="connsiteY6" fmla="*/ 114300 h 411957"/>
                  <a:gd name="connsiteX7" fmla="*/ 507206 w 929651"/>
                  <a:gd name="connsiteY7" fmla="*/ 69056 h 411957"/>
                  <a:gd name="connsiteX8" fmla="*/ 633412 w 929651"/>
                  <a:gd name="connsiteY8" fmla="*/ 0 h 411957"/>
                  <a:gd name="connsiteX9" fmla="*/ 664586 w 929651"/>
                  <a:gd name="connsiteY9" fmla="*/ 34636 h 411957"/>
                  <a:gd name="connsiteX10" fmla="*/ 695325 w 929651"/>
                  <a:gd name="connsiteY10" fmla="*/ 82911 h 411957"/>
                  <a:gd name="connsiteX11" fmla="*/ 719137 w 929651"/>
                  <a:gd name="connsiteY11" fmla="*/ 110188 h 411957"/>
                  <a:gd name="connsiteX12" fmla="*/ 754640 w 929651"/>
                  <a:gd name="connsiteY12" fmla="*/ 150452 h 411957"/>
                  <a:gd name="connsiteX13" fmla="*/ 781742 w 929651"/>
                  <a:gd name="connsiteY13" fmla="*/ 177102 h 411957"/>
                  <a:gd name="connsiteX14" fmla="*/ 916995 w 929651"/>
                  <a:gd name="connsiteY14" fmla="*/ 244187 h 411957"/>
                  <a:gd name="connsiteX15" fmla="*/ 915481 w 929651"/>
                  <a:gd name="connsiteY15" fmla="*/ 342900 h 411957"/>
                  <a:gd name="connsiteX16" fmla="*/ 802481 w 929651"/>
                  <a:gd name="connsiteY16" fmla="*/ 411957 h 411957"/>
                  <a:gd name="connsiteX0" fmla="*/ 802481 w 926402"/>
                  <a:gd name="connsiteY0" fmla="*/ 411957 h 411957"/>
                  <a:gd name="connsiteX1" fmla="*/ 0 w 926402"/>
                  <a:gd name="connsiteY1" fmla="*/ 411956 h 411957"/>
                  <a:gd name="connsiteX2" fmla="*/ 0 w 926402"/>
                  <a:gd name="connsiteY2" fmla="*/ 264319 h 411957"/>
                  <a:gd name="connsiteX3" fmla="*/ 83343 w 926402"/>
                  <a:gd name="connsiteY3" fmla="*/ 178594 h 411957"/>
                  <a:gd name="connsiteX4" fmla="*/ 209550 w 926402"/>
                  <a:gd name="connsiteY4" fmla="*/ 145256 h 411957"/>
                  <a:gd name="connsiteX5" fmla="*/ 338137 w 926402"/>
                  <a:gd name="connsiteY5" fmla="*/ 128588 h 411957"/>
                  <a:gd name="connsiteX6" fmla="*/ 438150 w 926402"/>
                  <a:gd name="connsiteY6" fmla="*/ 114300 h 411957"/>
                  <a:gd name="connsiteX7" fmla="*/ 507206 w 926402"/>
                  <a:gd name="connsiteY7" fmla="*/ 69056 h 411957"/>
                  <a:gd name="connsiteX8" fmla="*/ 633412 w 926402"/>
                  <a:gd name="connsiteY8" fmla="*/ 0 h 411957"/>
                  <a:gd name="connsiteX9" fmla="*/ 664586 w 926402"/>
                  <a:gd name="connsiteY9" fmla="*/ 34636 h 411957"/>
                  <a:gd name="connsiteX10" fmla="*/ 695325 w 926402"/>
                  <a:gd name="connsiteY10" fmla="*/ 82911 h 411957"/>
                  <a:gd name="connsiteX11" fmla="*/ 719137 w 926402"/>
                  <a:gd name="connsiteY11" fmla="*/ 110188 h 411957"/>
                  <a:gd name="connsiteX12" fmla="*/ 754640 w 926402"/>
                  <a:gd name="connsiteY12" fmla="*/ 150452 h 411957"/>
                  <a:gd name="connsiteX13" fmla="*/ 781742 w 926402"/>
                  <a:gd name="connsiteY13" fmla="*/ 177102 h 411957"/>
                  <a:gd name="connsiteX14" fmla="*/ 916995 w 926402"/>
                  <a:gd name="connsiteY14" fmla="*/ 244187 h 411957"/>
                  <a:gd name="connsiteX15" fmla="*/ 878463 w 926402"/>
                  <a:gd name="connsiteY15" fmla="*/ 348745 h 411957"/>
                  <a:gd name="connsiteX16" fmla="*/ 802481 w 926402"/>
                  <a:gd name="connsiteY16" fmla="*/ 411957 h 411957"/>
                  <a:gd name="connsiteX0" fmla="*/ 802481 w 939147"/>
                  <a:gd name="connsiteY0" fmla="*/ 411957 h 411957"/>
                  <a:gd name="connsiteX1" fmla="*/ 0 w 939147"/>
                  <a:gd name="connsiteY1" fmla="*/ 411956 h 411957"/>
                  <a:gd name="connsiteX2" fmla="*/ 0 w 939147"/>
                  <a:gd name="connsiteY2" fmla="*/ 264319 h 411957"/>
                  <a:gd name="connsiteX3" fmla="*/ 83343 w 939147"/>
                  <a:gd name="connsiteY3" fmla="*/ 178594 h 411957"/>
                  <a:gd name="connsiteX4" fmla="*/ 209550 w 939147"/>
                  <a:gd name="connsiteY4" fmla="*/ 145256 h 411957"/>
                  <a:gd name="connsiteX5" fmla="*/ 338137 w 939147"/>
                  <a:gd name="connsiteY5" fmla="*/ 128588 h 411957"/>
                  <a:gd name="connsiteX6" fmla="*/ 438150 w 939147"/>
                  <a:gd name="connsiteY6" fmla="*/ 114300 h 411957"/>
                  <a:gd name="connsiteX7" fmla="*/ 507206 w 939147"/>
                  <a:gd name="connsiteY7" fmla="*/ 69056 h 411957"/>
                  <a:gd name="connsiteX8" fmla="*/ 633412 w 939147"/>
                  <a:gd name="connsiteY8" fmla="*/ 0 h 411957"/>
                  <a:gd name="connsiteX9" fmla="*/ 664586 w 939147"/>
                  <a:gd name="connsiteY9" fmla="*/ 34636 h 411957"/>
                  <a:gd name="connsiteX10" fmla="*/ 695325 w 939147"/>
                  <a:gd name="connsiteY10" fmla="*/ 82911 h 411957"/>
                  <a:gd name="connsiteX11" fmla="*/ 719137 w 939147"/>
                  <a:gd name="connsiteY11" fmla="*/ 110188 h 411957"/>
                  <a:gd name="connsiteX12" fmla="*/ 754640 w 939147"/>
                  <a:gd name="connsiteY12" fmla="*/ 150452 h 411957"/>
                  <a:gd name="connsiteX13" fmla="*/ 781742 w 939147"/>
                  <a:gd name="connsiteY13" fmla="*/ 177102 h 411957"/>
                  <a:gd name="connsiteX14" fmla="*/ 916995 w 939147"/>
                  <a:gd name="connsiteY14" fmla="*/ 244187 h 411957"/>
                  <a:gd name="connsiteX15" fmla="*/ 878463 w 939147"/>
                  <a:gd name="connsiteY15" fmla="*/ 348745 h 411957"/>
                  <a:gd name="connsiteX16" fmla="*/ 802481 w 939147"/>
                  <a:gd name="connsiteY16" fmla="*/ 411957 h 411957"/>
                  <a:gd name="connsiteX0" fmla="*/ 802481 w 939147"/>
                  <a:gd name="connsiteY0" fmla="*/ 411957 h 411957"/>
                  <a:gd name="connsiteX1" fmla="*/ 0 w 939147"/>
                  <a:gd name="connsiteY1" fmla="*/ 411956 h 411957"/>
                  <a:gd name="connsiteX2" fmla="*/ 0 w 939147"/>
                  <a:gd name="connsiteY2" fmla="*/ 264319 h 411957"/>
                  <a:gd name="connsiteX3" fmla="*/ 83343 w 939147"/>
                  <a:gd name="connsiteY3" fmla="*/ 178594 h 411957"/>
                  <a:gd name="connsiteX4" fmla="*/ 209550 w 939147"/>
                  <a:gd name="connsiteY4" fmla="*/ 145256 h 411957"/>
                  <a:gd name="connsiteX5" fmla="*/ 338137 w 939147"/>
                  <a:gd name="connsiteY5" fmla="*/ 128588 h 411957"/>
                  <a:gd name="connsiteX6" fmla="*/ 438150 w 939147"/>
                  <a:gd name="connsiteY6" fmla="*/ 114300 h 411957"/>
                  <a:gd name="connsiteX7" fmla="*/ 507206 w 939147"/>
                  <a:gd name="connsiteY7" fmla="*/ 69056 h 411957"/>
                  <a:gd name="connsiteX8" fmla="*/ 633412 w 939147"/>
                  <a:gd name="connsiteY8" fmla="*/ 0 h 411957"/>
                  <a:gd name="connsiteX9" fmla="*/ 664586 w 939147"/>
                  <a:gd name="connsiteY9" fmla="*/ 34636 h 411957"/>
                  <a:gd name="connsiteX10" fmla="*/ 695325 w 939147"/>
                  <a:gd name="connsiteY10" fmla="*/ 82911 h 411957"/>
                  <a:gd name="connsiteX11" fmla="*/ 719137 w 939147"/>
                  <a:gd name="connsiteY11" fmla="*/ 110188 h 411957"/>
                  <a:gd name="connsiteX12" fmla="*/ 754640 w 939147"/>
                  <a:gd name="connsiteY12" fmla="*/ 150452 h 411957"/>
                  <a:gd name="connsiteX13" fmla="*/ 781742 w 939147"/>
                  <a:gd name="connsiteY13" fmla="*/ 177102 h 411957"/>
                  <a:gd name="connsiteX14" fmla="*/ 916995 w 939147"/>
                  <a:gd name="connsiteY14" fmla="*/ 244187 h 411957"/>
                  <a:gd name="connsiteX15" fmla="*/ 878463 w 939147"/>
                  <a:gd name="connsiteY15" fmla="*/ 348745 h 411957"/>
                  <a:gd name="connsiteX16" fmla="*/ 802481 w 939147"/>
                  <a:gd name="connsiteY16" fmla="*/ 411957 h 411957"/>
                  <a:gd name="connsiteX0" fmla="*/ 802481 w 939147"/>
                  <a:gd name="connsiteY0" fmla="*/ 411957 h 411957"/>
                  <a:gd name="connsiteX1" fmla="*/ 0 w 939147"/>
                  <a:gd name="connsiteY1" fmla="*/ 411956 h 411957"/>
                  <a:gd name="connsiteX2" fmla="*/ 0 w 939147"/>
                  <a:gd name="connsiteY2" fmla="*/ 264319 h 411957"/>
                  <a:gd name="connsiteX3" fmla="*/ 83343 w 939147"/>
                  <a:gd name="connsiteY3" fmla="*/ 178594 h 411957"/>
                  <a:gd name="connsiteX4" fmla="*/ 209550 w 939147"/>
                  <a:gd name="connsiteY4" fmla="*/ 145256 h 411957"/>
                  <a:gd name="connsiteX5" fmla="*/ 338137 w 939147"/>
                  <a:gd name="connsiteY5" fmla="*/ 128588 h 411957"/>
                  <a:gd name="connsiteX6" fmla="*/ 438150 w 939147"/>
                  <a:gd name="connsiteY6" fmla="*/ 114300 h 411957"/>
                  <a:gd name="connsiteX7" fmla="*/ 507206 w 939147"/>
                  <a:gd name="connsiteY7" fmla="*/ 69056 h 411957"/>
                  <a:gd name="connsiteX8" fmla="*/ 633412 w 939147"/>
                  <a:gd name="connsiteY8" fmla="*/ 0 h 411957"/>
                  <a:gd name="connsiteX9" fmla="*/ 664586 w 939147"/>
                  <a:gd name="connsiteY9" fmla="*/ 34636 h 411957"/>
                  <a:gd name="connsiteX10" fmla="*/ 695325 w 939147"/>
                  <a:gd name="connsiteY10" fmla="*/ 82911 h 411957"/>
                  <a:gd name="connsiteX11" fmla="*/ 719137 w 939147"/>
                  <a:gd name="connsiteY11" fmla="*/ 110188 h 411957"/>
                  <a:gd name="connsiteX12" fmla="*/ 754640 w 939147"/>
                  <a:gd name="connsiteY12" fmla="*/ 150452 h 411957"/>
                  <a:gd name="connsiteX13" fmla="*/ 781742 w 939147"/>
                  <a:gd name="connsiteY13" fmla="*/ 177102 h 411957"/>
                  <a:gd name="connsiteX14" fmla="*/ 916995 w 939147"/>
                  <a:gd name="connsiteY14" fmla="*/ 244187 h 411957"/>
                  <a:gd name="connsiteX15" fmla="*/ 878463 w 939147"/>
                  <a:gd name="connsiteY15" fmla="*/ 348745 h 411957"/>
                  <a:gd name="connsiteX16" fmla="*/ 802481 w 939147"/>
                  <a:gd name="connsiteY16" fmla="*/ 411957 h 411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9147" h="411957">
                    <a:moveTo>
                      <a:pt x="802481" y="411957"/>
                    </a:moveTo>
                    <a:lnTo>
                      <a:pt x="0" y="411956"/>
                    </a:lnTo>
                    <a:lnTo>
                      <a:pt x="0" y="264319"/>
                    </a:lnTo>
                    <a:lnTo>
                      <a:pt x="83343" y="178594"/>
                    </a:lnTo>
                    <a:lnTo>
                      <a:pt x="209550" y="145256"/>
                    </a:lnTo>
                    <a:lnTo>
                      <a:pt x="338137" y="128588"/>
                    </a:lnTo>
                    <a:lnTo>
                      <a:pt x="438150" y="114300"/>
                    </a:lnTo>
                    <a:lnTo>
                      <a:pt x="507206" y="69056"/>
                    </a:lnTo>
                    <a:lnTo>
                      <a:pt x="633412" y="0"/>
                    </a:lnTo>
                    <a:lnTo>
                      <a:pt x="664586" y="34636"/>
                    </a:lnTo>
                    <a:lnTo>
                      <a:pt x="695325" y="82911"/>
                    </a:lnTo>
                    <a:lnTo>
                      <a:pt x="719137" y="110188"/>
                    </a:lnTo>
                    <a:lnTo>
                      <a:pt x="754640" y="150452"/>
                    </a:lnTo>
                    <a:cubicBezTo>
                      <a:pt x="760427" y="150243"/>
                      <a:pt x="775955" y="177311"/>
                      <a:pt x="781742" y="177102"/>
                    </a:cubicBezTo>
                    <a:lnTo>
                      <a:pt x="916995" y="244187"/>
                    </a:lnTo>
                    <a:cubicBezTo>
                      <a:pt x="960002" y="322551"/>
                      <a:pt x="936767" y="307398"/>
                      <a:pt x="878463" y="348745"/>
                    </a:cubicBezTo>
                    <a:cubicBezTo>
                      <a:pt x="828962" y="370318"/>
                      <a:pt x="803275" y="361157"/>
                      <a:pt x="802481" y="411957"/>
                    </a:cubicBezTo>
                    <a:close/>
                  </a:path>
                </a:pathLst>
              </a:custGeom>
              <a:solidFill>
                <a:srgbClr val="00B050"/>
              </a:solidFill>
              <a:ln w="31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</p:grpSp>
      <p:grpSp>
        <p:nvGrpSpPr>
          <p:cNvPr id="109" name="グループ化 108">
            <a:extLst>
              <a:ext uri="{FF2B5EF4-FFF2-40B4-BE49-F238E27FC236}">
                <a16:creationId xmlns:a16="http://schemas.microsoft.com/office/drawing/2014/main" id="{4E74519E-5DBF-708D-0F57-82781E8D3101}"/>
              </a:ext>
            </a:extLst>
          </p:cNvPr>
          <p:cNvGrpSpPr/>
          <p:nvPr/>
        </p:nvGrpSpPr>
        <p:grpSpPr>
          <a:xfrm>
            <a:off x="8626962" y="4365422"/>
            <a:ext cx="2143967" cy="2186210"/>
            <a:chOff x="8626962" y="4365422"/>
            <a:chExt cx="2143967" cy="2186210"/>
          </a:xfrm>
        </p:grpSpPr>
        <p:grpSp>
          <p:nvGrpSpPr>
            <p:cNvPr id="110" name="グループ化 109">
              <a:extLst>
                <a:ext uri="{FF2B5EF4-FFF2-40B4-BE49-F238E27FC236}">
                  <a16:creationId xmlns:a16="http://schemas.microsoft.com/office/drawing/2014/main" id="{01B4B50C-901D-72D6-4F97-01CC3A938C39}"/>
                </a:ext>
              </a:extLst>
            </p:cNvPr>
            <p:cNvGrpSpPr/>
            <p:nvPr/>
          </p:nvGrpSpPr>
          <p:grpSpPr>
            <a:xfrm>
              <a:off x="8626962" y="4365422"/>
              <a:ext cx="2099989" cy="2095749"/>
              <a:chOff x="4332340" y="4746481"/>
              <a:chExt cx="1718160" cy="1714691"/>
            </a:xfrm>
          </p:grpSpPr>
          <p:grpSp>
            <p:nvGrpSpPr>
              <p:cNvPr id="111" name="グループ化 110">
                <a:extLst>
                  <a:ext uri="{FF2B5EF4-FFF2-40B4-BE49-F238E27FC236}">
                    <a16:creationId xmlns:a16="http://schemas.microsoft.com/office/drawing/2014/main" id="{73A5FA88-529D-8574-25EC-CF2D326BDF9E}"/>
                  </a:ext>
                </a:extLst>
              </p:cNvPr>
              <p:cNvGrpSpPr/>
              <p:nvPr/>
            </p:nvGrpSpPr>
            <p:grpSpPr>
              <a:xfrm>
                <a:off x="4332340" y="4746481"/>
                <a:ext cx="1718160" cy="1714691"/>
                <a:chOff x="2479370" y="-290786"/>
                <a:chExt cx="3834188" cy="3281418"/>
              </a:xfrm>
            </p:grpSpPr>
            <p:sp>
              <p:nvSpPr>
                <p:cNvPr id="113" name="正方形/長方形 112">
                  <a:extLst>
                    <a:ext uri="{FF2B5EF4-FFF2-40B4-BE49-F238E27FC236}">
                      <a16:creationId xmlns:a16="http://schemas.microsoft.com/office/drawing/2014/main" id="{4C901628-0984-FFA3-DFCC-AF1C8E7CBED3}"/>
                    </a:ext>
                  </a:extLst>
                </p:cNvPr>
                <p:cNvSpPr/>
                <p:nvPr/>
              </p:nvSpPr>
              <p:spPr>
                <a:xfrm>
                  <a:off x="2479370" y="2806185"/>
                  <a:ext cx="1801327" cy="184447"/>
                </a:xfrm>
                <a:prstGeom prst="rect">
                  <a:avLst/>
                </a:prstGeom>
                <a:ln w="63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14" name="正方形/長方形 81">
                  <a:extLst>
                    <a:ext uri="{FF2B5EF4-FFF2-40B4-BE49-F238E27FC236}">
                      <a16:creationId xmlns:a16="http://schemas.microsoft.com/office/drawing/2014/main" id="{7355E38A-DAF1-BFCD-8917-5EEAB94ECE57}"/>
                    </a:ext>
                  </a:extLst>
                </p:cNvPr>
                <p:cNvSpPr/>
                <p:nvPr/>
              </p:nvSpPr>
              <p:spPr>
                <a:xfrm>
                  <a:off x="4294937" y="1253963"/>
                  <a:ext cx="1801325" cy="184447"/>
                </a:xfrm>
                <a:custGeom>
                  <a:avLst/>
                  <a:gdLst>
                    <a:gd name="connsiteX0" fmla="*/ 0 w 807202"/>
                    <a:gd name="connsiteY0" fmla="*/ 0 h 96382"/>
                    <a:gd name="connsiteX1" fmla="*/ 807202 w 807202"/>
                    <a:gd name="connsiteY1" fmla="*/ 0 h 96382"/>
                    <a:gd name="connsiteX2" fmla="*/ 807202 w 807202"/>
                    <a:gd name="connsiteY2" fmla="*/ 96382 h 96382"/>
                    <a:gd name="connsiteX3" fmla="*/ 0 w 807202"/>
                    <a:gd name="connsiteY3" fmla="*/ 96382 h 96382"/>
                    <a:gd name="connsiteX4" fmla="*/ 0 w 807202"/>
                    <a:gd name="connsiteY4" fmla="*/ 0 h 96382"/>
                    <a:gd name="connsiteX0" fmla="*/ 0 w 807202"/>
                    <a:gd name="connsiteY0" fmla="*/ 0 h 99557"/>
                    <a:gd name="connsiteX1" fmla="*/ 807202 w 807202"/>
                    <a:gd name="connsiteY1" fmla="*/ 0 h 99557"/>
                    <a:gd name="connsiteX2" fmla="*/ 807202 w 807202"/>
                    <a:gd name="connsiteY2" fmla="*/ 96382 h 99557"/>
                    <a:gd name="connsiteX3" fmla="*/ 101600 w 807202"/>
                    <a:gd name="connsiteY3" fmla="*/ 99557 h 99557"/>
                    <a:gd name="connsiteX4" fmla="*/ 0 w 807202"/>
                    <a:gd name="connsiteY4" fmla="*/ 0 h 99557"/>
                    <a:gd name="connsiteX0" fmla="*/ 0 w 807202"/>
                    <a:gd name="connsiteY0" fmla="*/ 0 h 96382"/>
                    <a:gd name="connsiteX1" fmla="*/ 807202 w 807202"/>
                    <a:gd name="connsiteY1" fmla="*/ 0 h 96382"/>
                    <a:gd name="connsiteX2" fmla="*/ 807202 w 807202"/>
                    <a:gd name="connsiteY2" fmla="*/ 96382 h 96382"/>
                    <a:gd name="connsiteX3" fmla="*/ 98425 w 807202"/>
                    <a:gd name="connsiteY3" fmla="*/ 93207 h 96382"/>
                    <a:gd name="connsiteX4" fmla="*/ 0 w 807202"/>
                    <a:gd name="connsiteY4" fmla="*/ 0 h 96382"/>
                    <a:gd name="connsiteX0" fmla="*/ 0 w 807202"/>
                    <a:gd name="connsiteY0" fmla="*/ 0 h 96382"/>
                    <a:gd name="connsiteX1" fmla="*/ 807202 w 807202"/>
                    <a:gd name="connsiteY1" fmla="*/ 0 h 96382"/>
                    <a:gd name="connsiteX2" fmla="*/ 807202 w 807202"/>
                    <a:gd name="connsiteY2" fmla="*/ 96382 h 96382"/>
                    <a:gd name="connsiteX3" fmla="*/ 98425 w 807202"/>
                    <a:gd name="connsiteY3" fmla="*/ 93207 h 96382"/>
                    <a:gd name="connsiteX4" fmla="*/ 0 w 807202"/>
                    <a:gd name="connsiteY4" fmla="*/ 0 h 96382"/>
                    <a:gd name="connsiteX0" fmla="*/ 0 w 807202"/>
                    <a:gd name="connsiteY0" fmla="*/ 0 h 99557"/>
                    <a:gd name="connsiteX1" fmla="*/ 807202 w 807202"/>
                    <a:gd name="connsiteY1" fmla="*/ 0 h 99557"/>
                    <a:gd name="connsiteX2" fmla="*/ 807202 w 807202"/>
                    <a:gd name="connsiteY2" fmla="*/ 96382 h 99557"/>
                    <a:gd name="connsiteX3" fmla="*/ 98425 w 807202"/>
                    <a:gd name="connsiteY3" fmla="*/ 99557 h 99557"/>
                    <a:gd name="connsiteX4" fmla="*/ 0 w 807202"/>
                    <a:gd name="connsiteY4" fmla="*/ 0 h 99557"/>
                    <a:gd name="connsiteX0" fmla="*/ 0 w 807202"/>
                    <a:gd name="connsiteY0" fmla="*/ 0 h 99557"/>
                    <a:gd name="connsiteX1" fmla="*/ 807202 w 807202"/>
                    <a:gd name="connsiteY1" fmla="*/ 0 h 99557"/>
                    <a:gd name="connsiteX2" fmla="*/ 807202 w 807202"/>
                    <a:gd name="connsiteY2" fmla="*/ 96382 h 99557"/>
                    <a:gd name="connsiteX3" fmla="*/ 98425 w 807202"/>
                    <a:gd name="connsiteY3" fmla="*/ 99557 h 99557"/>
                    <a:gd name="connsiteX4" fmla="*/ 0 w 807202"/>
                    <a:gd name="connsiteY4" fmla="*/ 0 h 99557"/>
                    <a:gd name="connsiteX0" fmla="*/ 0 w 807202"/>
                    <a:gd name="connsiteY0" fmla="*/ 0 h 99557"/>
                    <a:gd name="connsiteX1" fmla="*/ 807202 w 807202"/>
                    <a:gd name="connsiteY1" fmla="*/ 0 h 99557"/>
                    <a:gd name="connsiteX2" fmla="*/ 807202 w 807202"/>
                    <a:gd name="connsiteY2" fmla="*/ 96382 h 99557"/>
                    <a:gd name="connsiteX3" fmla="*/ 98425 w 807202"/>
                    <a:gd name="connsiteY3" fmla="*/ 99557 h 99557"/>
                    <a:gd name="connsiteX4" fmla="*/ 0 w 807202"/>
                    <a:gd name="connsiteY4" fmla="*/ 0 h 99557"/>
                    <a:gd name="connsiteX0" fmla="*/ 0 w 807202"/>
                    <a:gd name="connsiteY0" fmla="*/ 0 h 99557"/>
                    <a:gd name="connsiteX1" fmla="*/ 807202 w 807202"/>
                    <a:gd name="connsiteY1" fmla="*/ 0 h 99557"/>
                    <a:gd name="connsiteX2" fmla="*/ 807202 w 807202"/>
                    <a:gd name="connsiteY2" fmla="*/ 96382 h 99557"/>
                    <a:gd name="connsiteX3" fmla="*/ 98425 w 807202"/>
                    <a:gd name="connsiteY3" fmla="*/ 99557 h 99557"/>
                    <a:gd name="connsiteX4" fmla="*/ 0 w 807202"/>
                    <a:gd name="connsiteY4" fmla="*/ 0 h 99557"/>
                    <a:gd name="connsiteX0" fmla="*/ 0 w 807202"/>
                    <a:gd name="connsiteY0" fmla="*/ 0 h 96382"/>
                    <a:gd name="connsiteX1" fmla="*/ 807202 w 807202"/>
                    <a:gd name="connsiteY1" fmla="*/ 0 h 96382"/>
                    <a:gd name="connsiteX2" fmla="*/ 807202 w 807202"/>
                    <a:gd name="connsiteY2" fmla="*/ 96382 h 96382"/>
                    <a:gd name="connsiteX3" fmla="*/ 98425 w 807202"/>
                    <a:gd name="connsiteY3" fmla="*/ 92414 h 96382"/>
                    <a:gd name="connsiteX4" fmla="*/ 0 w 807202"/>
                    <a:gd name="connsiteY4" fmla="*/ 0 h 96382"/>
                    <a:gd name="connsiteX0" fmla="*/ 0 w 807202"/>
                    <a:gd name="connsiteY0" fmla="*/ 0 h 96382"/>
                    <a:gd name="connsiteX1" fmla="*/ 807202 w 807202"/>
                    <a:gd name="connsiteY1" fmla="*/ 0 h 96382"/>
                    <a:gd name="connsiteX2" fmla="*/ 807202 w 807202"/>
                    <a:gd name="connsiteY2" fmla="*/ 96382 h 96382"/>
                    <a:gd name="connsiteX3" fmla="*/ 98425 w 807202"/>
                    <a:gd name="connsiteY3" fmla="*/ 94795 h 96382"/>
                    <a:gd name="connsiteX4" fmla="*/ 0 w 807202"/>
                    <a:gd name="connsiteY4" fmla="*/ 0 h 96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7202" h="96382">
                      <a:moveTo>
                        <a:pt x="0" y="0"/>
                      </a:moveTo>
                      <a:lnTo>
                        <a:pt x="807202" y="0"/>
                      </a:lnTo>
                      <a:lnTo>
                        <a:pt x="807202" y="96382"/>
                      </a:lnTo>
                      <a:lnTo>
                        <a:pt x="98425" y="947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 w="63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15" name="正方形/長方形 114">
                  <a:extLst>
                    <a:ext uri="{FF2B5EF4-FFF2-40B4-BE49-F238E27FC236}">
                      <a16:creationId xmlns:a16="http://schemas.microsoft.com/office/drawing/2014/main" id="{2D8E9A24-6037-6F95-3CAB-7C7B2F7158DF}"/>
                    </a:ext>
                  </a:extLst>
                </p:cNvPr>
                <p:cNvSpPr/>
                <p:nvPr/>
              </p:nvSpPr>
              <p:spPr>
                <a:xfrm rot="16200000">
                  <a:off x="5433642" y="374047"/>
                  <a:ext cx="1544749" cy="215083"/>
                </a:xfrm>
                <a:prstGeom prst="rect">
                  <a:avLst/>
                </a:prstGeom>
                <a:ln w="63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12" name="正方形/長方形 81">
                <a:extLst>
                  <a:ext uri="{FF2B5EF4-FFF2-40B4-BE49-F238E27FC236}">
                    <a16:creationId xmlns:a16="http://schemas.microsoft.com/office/drawing/2014/main" id="{B013BBB9-CABA-6A6F-3DA9-4DE9A482F2E2}"/>
                  </a:ext>
                </a:extLst>
              </p:cNvPr>
              <p:cNvSpPr/>
              <p:nvPr/>
            </p:nvSpPr>
            <p:spPr>
              <a:xfrm rot="16200000" flipH="1">
                <a:off x="4790442" y="5907045"/>
                <a:ext cx="807202" cy="96382"/>
              </a:xfrm>
              <a:custGeom>
                <a:avLst/>
                <a:gdLst>
                  <a:gd name="connsiteX0" fmla="*/ 0 w 807202"/>
                  <a:gd name="connsiteY0" fmla="*/ 0 h 96382"/>
                  <a:gd name="connsiteX1" fmla="*/ 807202 w 807202"/>
                  <a:gd name="connsiteY1" fmla="*/ 0 h 96382"/>
                  <a:gd name="connsiteX2" fmla="*/ 807202 w 807202"/>
                  <a:gd name="connsiteY2" fmla="*/ 96382 h 96382"/>
                  <a:gd name="connsiteX3" fmla="*/ 0 w 807202"/>
                  <a:gd name="connsiteY3" fmla="*/ 96382 h 96382"/>
                  <a:gd name="connsiteX4" fmla="*/ 0 w 807202"/>
                  <a:gd name="connsiteY4" fmla="*/ 0 h 96382"/>
                  <a:gd name="connsiteX0" fmla="*/ 0 w 807202"/>
                  <a:gd name="connsiteY0" fmla="*/ 0 h 99557"/>
                  <a:gd name="connsiteX1" fmla="*/ 807202 w 807202"/>
                  <a:gd name="connsiteY1" fmla="*/ 0 h 99557"/>
                  <a:gd name="connsiteX2" fmla="*/ 807202 w 807202"/>
                  <a:gd name="connsiteY2" fmla="*/ 96382 h 99557"/>
                  <a:gd name="connsiteX3" fmla="*/ 101600 w 807202"/>
                  <a:gd name="connsiteY3" fmla="*/ 99557 h 99557"/>
                  <a:gd name="connsiteX4" fmla="*/ 0 w 807202"/>
                  <a:gd name="connsiteY4" fmla="*/ 0 h 99557"/>
                  <a:gd name="connsiteX0" fmla="*/ 0 w 807202"/>
                  <a:gd name="connsiteY0" fmla="*/ 0 h 96382"/>
                  <a:gd name="connsiteX1" fmla="*/ 807202 w 807202"/>
                  <a:gd name="connsiteY1" fmla="*/ 0 h 96382"/>
                  <a:gd name="connsiteX2" fmla="*/ 807202 w 807202"/>
                  <a:gd name="connsiteY2" fmla="*/ 96382 h 96382"/>
                  <a:gd name="connsiteX3" fmla="*/ 98425 w 807202"/>
                  <a:gd name="connsiteY3" fmla="*/ 93207 h 96382"/>
                  <a:gd name="connsiteX4" fmla="*/ 0 w 807202"/>
                  <a:gd name="connsiteY4" fmla="*/ 0 h 96382"/>
                  <a:gd name="connsiteX0" fmla="*/ 0 w 807202"/>
                  <a:gd name="connsiteY0" fmla="*/ 0 h 96382"/>
                  <a:gd name="connsiteX1" fmla="*/ 807202 w 807202"/>
                  <a:gd name="connsiteY1" fmla="*/ 0 h 96382"/>
                  <a:gd name="connsiteX2" fmla="*/ 807202 w 807202"/>
                  <a:gd name="connsiteY2" fmla="*/ 96382 h 96382"/>
                  <a:gd name="connsiteX3" fmla="*/ 98425 w 807202"/>
                  <a:gd name="connsiteY3" fmla="*/ 93207 h 96382"/>
                  <a:gd name="connsiteX4" fmla="*/ 0 w 807202"/>
                  <a:gd name="connsiteY4" fmla="*/ 0 h 96382"/>
                  <a:gd name="connsiteX0" fmla="*/ 0 w 807202"/>
                  <a:gd name="connsiteY0" fmla="*/ 0 h 99557"/>
                  <a:gd name="connsiteX1" fmla="*/ 807202 w 807202"/>
                  <a:gd name="connsiteY1" fmla="*/ 0 h 99557"/>
                  <a:gd name="connsiteX2" fmla="*/ 807202 w 807202"/>
                  <a:gd name="connsiteY2" fmla="*/ 96382 h 99557"/>
                  <a:gd name="connsiteX3" fmla="*/ 98425 w 807202"/>
                  <a:gd name="connsiteY3" fmla="*/ 99557 h 99557"/>
                  <a:gd name="connsiteX4" fmla="*/ 0 w 807202"/>
                  <a:gd name="connsiteY4" fmla="*/ 0 h 99557"/>
                  <a:gd name="connsiteX0" fmla="*/ 0 w 807202"/>
                  <a:gd name="connsiteY0" fmla="*/ 0 h 99557"/>
                  <a:gd name="connsiteX1" fmla="*/ 807202 w 807202"/>
                  <a:gd name="connsiteY1" fmla="*/ 0 h 99557"/>
                  <a:gd name="connsiteX2" fmla="*/ 807202 w 807202"/>
                  <a:gd name="connsiteY2" fmla="*/ 96382 h 99557"/>
                  <a:gd name="connsiteX3" fmla="*/ 98425 w 807202"/>
                  <a:gd name="connsiteY3" fmla="*/ 99557 h 99557"/>
                  <a:gd name="connsiteX4" fmla="*/ 0 w 807202"/>
                  <a:gd name="connsiteY4" fmla="*/ 0 h 99557"/>
                  <a:gd name="connsiteX0" fmla="*/ 0 w 807202"/>
                  <a:gd name="connsiteY0" fmla="*/ 0 h 99557"/>
                  <a:gd name="connsiteX1" fmla="*/ 807202 w 807202"/>
                  <a:gd name="connsiteY1" fmla="*/ 0 h 99557"/>
                  <a:gd name="connsiteX2" fmla="*/ 807202 w 807202"/>
                  <a:gd name="connsiteY2" fmla="*/ 96382 h 99557"/>
                  <a:gd name="connsiteX3" fmla="*/ 98425 w 807202"/>
                  <a:gd name="connsiteY3" fmla="*/ 99557 h 99557"/>
                  <a:gd name="connsiteX4" fmla="*/ 0 w 807202"/>
                  <a:gd name="connsiteY4" fmla="*/ 0 h 99557"/>
                  <a:gd name="connsiteX0" fmla="*/ 0 w 807202"/>
                  <a:gd name="connsiteY0" fmla="*/ 0 h 99557"/>
                  <a:gd name="connsiteX1" fmla="*/ 807202 w 807202"/>
                  <a:gd name="connsiteY1" fmla="*/ 0 h 99557"/>
                  <a:gd name="connsiteX2" fmla="*/ 807202 w 807202"/>
                  <a:gd name="connsiteY2" fmla="*/ 96382 h 99557"/>
                  <a:gd name="connsiteX3" fmla="*/ 98425 w 807202"/>
                  <a:gd name="connsiteY3" fmla="*/ 99557 h 99557"/>
                  <a:gd name="connsiteX4" fmla="*/ 0 w 807202"/>
                  <a:gd name="connsiteY4" fmla="*/ 0 h 99557"/>
                  <a:gd name="connsiteX0" fmla="*/ 0 w 807202"/>
                  <a:gd name="connsiteY0" fmla="*/ 0 h 96382"/>
                  <a:gd name="connsiteX1" fmla="*/ 807202 w 807202"/>
                  <a:gd name="connsiteY1" fmla="*/ 0 h 96382"/>
                  <a:gd name="connsiteX2" fmla="*/ 807202 w 807202"/>
                  <a:gd name="connsiteY2" fmla="*/ 96382 h 96382"/>
                  <a:gd name="connsiteX3" fmla="*/ 98425 w 807202"/>
                  <a:gd name="connsiteY3" fmla="*/ 92414 h 96382"/>
                  <a:gd name="connsiteX4" fmla="*/ 0 w 807202"/>
                  <a:gd name="connsiteY4" fmla="*/ 0 h 96382"/>
                  <a:gd name="connsiteX0" fmla="*/ 0 w 807202"/>
                  <a:gd name="connsiteY0" fmla="*/ 0 h 96382"/>
                  <a:gd name="connsiteX1" fmla="*/ 807202 w 807202"/>
                  <a:gd name="connsiteY1" fmla="*/ 0 h 96382"/>
                  <a:gd name="connsiteX2" fmla="*/ 807202 w 807202"/>
                  <a:gd name="connsiteY2" fmla="*/ 96382 h 96382"/>
                  <a:gd name="connsiteX3" fmla="*/ 98425 w 807202"/>
                  <a:gd name="connsiteY3" fmla="*/ 94795 h 96382"/>
                  <a:gd name="connsiteX4" fmla="*/ 0 w 807202"/>
                  <a:gd name="connsiteY4" fmla="*/ 0 h 96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202" h="96382">
                    <a:moveTo>
                      <a:pt x="0" y="0"/>
                    </a:moveTo>
                    <a:lnTo>
                      <a:pt x="807202" y="0"/>
                    </a:lnTo>
                    <a:lnTo>
                      <a:pt x="807202" y="96382"/>
                    </a:lnTo>
                    <a:lnTo>
                      <a:pt x="98425" y="94795"/>
                    </a:lnTo>
                    <a:lnTo>
                      <a:pt x="0" y="0"/>
                    </a:lnTo>
                    <a:close/>
                  </a:path>
                </a:pathLst>
              </a:custGeom>
              <a:ln w="635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8" name="フリーフォーム: 図形 87">
              <a:extLst>
                <a:ext uri="{FF2B5EF4-FFF2-40B4-BE49-F238E27FC236}">
                  <a16:creationId xmlns:a16="http://schemas.microsoft.com/office/drawing/2014/main" id="{25895232-CE38-3FCD-4CB9-CACD47C9D873}"/>
                </a:ext>
              </a:extLst>
            </p:cNvPr>
            <p:cNvSpPr/>
            <p:nvPr/>
          </p:nvSpPr>
          <p:spPr>
            <a:xfrm>
              <a:off x="9623075" y="4846117"/>
              <a:ext cx="1147854" cy="503507"/>
            </a:xfrm>
            <a:custGeom>
              <a:avLst/>
              <a:gdLst>
                <a:gd name="connsiteX0" fmla="*/ 804862 w 804862"/>
                <a:gd name="connsiteY0" fmla="*/ 409575 h 411956"/>
                <a:gd name="connsiteX1" fmla="*/ 0 w 804862"/>
                <a:gd name="connsiteY1" fmla="*/ 411956 h 411956"/>
                <a:gd name="connsiteX2" fmla="*/ 0 w 804862"/>
                <a:gd name="connsiteY2" fmla="*/ 264319 h 411956"/>
                <a:gd name="connsiteX3" fmla="*/ 83343 w 804862"/>
                <a:gd name="connsiteY3" fmla="*/ 178594 h 411956"/>
                <a:gd name="connsiteX4" fmla="*/ 209550 w 804862"/>
                <a:gd name="connsiteY4" fmla="*/ 145256 h 411956"/>
                <a:gd name="connsiteX5" fmla="*/ 338137 w 804862"/>
                <a:gd name="connsiteY5" fmla="*/ 128588 h 411956"/>
                <a:gd name="connsiteX6" fmla="*/ 438150 w 804862"/>
                <a:gd name="connsiteY6" fmla="*/ 114300 h 411956"/>
                <a:gd name="connsiteX7" fmla="*/ 507206 w 804862"/>
                <a:gd name="connsiteY7" fmla="*/ 69056 h 411956"/>
                <a:gd name="connsiteX8" fmla="*/ 633412 w 804862"/>
                <a:gd name="connsiteY8" fmla="*/ 0 h 411956"/>
                <a:gd name="connsiteX9" fmla="*/ 676275 w 804862"/>
                <a:gd name="connsiteY9" fmla="*/ 40481 h 411956"/>
                <a:gd name="connsiteX10" fmla="*/ 695325 w 804862"/>
                <a:gd name="connsiteY10" fmla="*/ 102394 h 411956"/>
                <a:gd name="connsiteX11" fmla="*/ 719137 w 804862"/>
                <a:gd name="connsiteY11" fmla="*/ 145256 h 411956"/>
                <a:gd name="connsiteX12" fmla="*/ 742950 w 804862"/>
                <a:gd name="connsiteY12" fmla="*/ 216694 h 411956"/>
                <a:gd name="connsiteX13" fmla="*/ 778668 w 804862"/>
                <a:gd name="connsiteY13" fmla="*/ 250031 h 411956"/>
                <a:gd name="connsiteX14" fmla="*/ 804862 w 804862"/>
                <a:gd name="connsiteY14" fmla="*/ 259556 h 411956"/>
                <a:gd name="connsiteX15" fmla="*/ 804862 w 804862"/>
                <a:gd name="connsiteY15" fmla="*/ 409575 h 411956"/>
                <a:gd name="connsiteX0" fmla="*/ 804862 w 804862"/>
                <a:gd name="connsiteY0" fmla="*/ 409575 h 411956"/>
                <a:gd name="connsiteX1" fmla="*/ 0 w 804862"/>
                <a:gd name="connsiteY1" fmla="*/ 411956 h 411956"/>
                <a:gd name="connsiteX2" fmla="*/ 0 w 804862"/>
                <a:gd name="connsiteY2" fmla="*/ 264319 h 411956"/>
                <a:gd name="connsiteX3" fmla="*/ 83343 w 804862"/>
                <a:gd name="connsiteY3" fmla="*/ 178594 h 411956"/>
                <a:gd name="connsiteX4" fmla="*/ 209550 w 804862"/>
                <a:gd name="connsiteY4" fmla="*/ 145256 h 411956"/>
                <a:gd name="connsiteX5" fmla="*/ 338137 w 804862"/>
                <a:gd name="connsiteY5" fmla="*/ 128588 h 411956"/>
                <a:gd name="connsiteX6" fmla="*/ 438150 w 804862"/>
                <a:gd name="connsiteY6" fmla="*/ 114300 h 411956"/>
                <a:gd name="connsiteX7" fmla="*/ 507206 w 804862"/>
                <a:gd name="connsiteY7" fmla="*/ 69056 h 411956"/>
                <a:gd name="connsiteX8" fmla="*/ 633412 w 804862"/>
                <a:gd name="connsiteY8" fmla="*/ 0 h 411956"/>
                <a:gd name="connsiteX9" fmla="*/ 676275 w 804862"/>
                <a:gd name="connsiteY9" fmla="*/ 40481 h 411956"/>
                <a:gd name="connsiteX10" fmla="*/ 695325 w 804862"/>
                <a:gd name="connsiteY10" fmla="*/ 102394 h 411956"/>
                <a:gd name="connsiteX11" fmla="*/ 719137 w 804862"/>
                <a:gd name="connsiteY11" fmla="*/ 145256 h 411956"/>
                <a:gd name="connsiteX12" fmla="*/ 742950 w 804862"/>
                <a:gd name="connsiteY12" fmla="*/ 216694 h 411956"/>
                <a:gd name="connsiteX13" fmla="*/ 778668 w 804862"/>
                <a:gd name="connsiteY13" fmla="*/ 250031 h 411956"/>
                <a:gd name="connsiteX14" fmla="*/ 804862 w 804862"/>
                <a:gd name="connsiteY14" fmla="*/ 259556 h 411956"/>
                <a:gd name="connsiteX15" fmla="*/ 804862 w 804862"/>
                <a:gd name="connsiteY15" fmla="*/ 409575 h 411956"/>
                <a:gd name="connsiteX0" fmla="*/ 804862 w 804862"/>
                <a:gd name="connsiteY0" fmla="*/ 407194 h 411956"/>
                <a:gd name="connsiteX1" fmla="*/ 0 w 804862"/>
                <a:gd name="connsiteY1" fmla="*/ 411956 h 411956"/>
                <a:gd name="connsiteX2" fmla="*/ 0 w 804862"/>
                <a:gd name="connsiteY2" fmla="*/ 264319 h 411956"/>
                <a:gd name="connsiteX3" fmla="*/ 83343 w 804862"/>
                <a:gd name="connsiteY3" fmla="*/ 178594 h 411956"/>
                <a:gd name="connsiteX4" fmla="*/ 209550 w 804862"/>
                <a:gd name="connsiteY4" fmla="*/ 145256 h 411956"/>
                <a:gd name="connsiteX5" fmla="*/ 338137 w 804862"/>
                <a:gd name="connsiteY5" fmla="*/ 128588 h 411956"/>
                <a:gd name="connsiteX6" fmla="*/ 438150 w 804862"/>
                <a:gd name="connsiteY6" fmla="*/ 114300 h 411956"/>
                <a:gd name="connsiteX7" fmla="*/ 507206 w 804862"/>
                <a:gd name="connsiteY7" fmla="*/ 69056 h 411956"/>
                <a:gd name="connsiteX8" fmla="*/ 633412 w 804862"/>
                <a:gd name="connsiteY8" fmla="*/ 0 h 411956"/>
                <a:gd name="connsiteX9" fmla="*/ 676275 w 804862"/>
                <a:gd name="connsiteY9" fmla="*/ 40481 h 411956"/>
                <a:gd name="connsiteX10" fmla="*/ 695325 w 804862"/>
                <a:gd name="connsiteY10" fmla="*/ 102394 h 411956"/>
                <a:gd name="connsiteX11" fmla="*/ 719137 w 804862"/>
                <a:gd name="connsiteY11" fmla="*/ 145256 h 411956"/>
                <a:gd name="connsiteX12" fmla="*/ 742950 w 804862"/>
                <a:gd name="connsiteY12" fmla="*/ 216694 h 411956"/>
                <a:gd name="connsiteX13" fmla="*/ 778668 w 804862"/>
                <a:gd name="connsiteY13" fmla="*/ 250031 h 411956"/>
                <a:gd name="connsiteX14" fmla="*/ 804862 w 804862"/>
                <a:gd name="connsiteY14" fmla="*/ 259556 h 411956"/>
                <a:gd name="connsiteX15" fmla="*/ 804862 w 804862"/>
                <a:gd name="connsiteY15" fmla="*/ 407194 h 411956"/>
                <a:gd name="connsiteX0" fmla="*/ 804862 w 804862"/>
                <a:gd name="connsiteY0" fmla="*/ 400050 h 411956"/>
                <a:gd name="connsiteX1" fmla="*/ 0 w 804862"/>
                <a:gd name="connsiteY1" fmla="*/ 411956 h 411956"/>
                <a:gd name="connsiteX2" fmla="*/ 0 w 804862"/>
                <a:gd name="connsiteY2" fmla="*/ 264319 h 411956"/>
                <a:gd name="connsiteX3" fmla="*/ 83343 w 804862"/>
                <a:gd name="connsiteY3" fmla="*/ 178594 h 411956"/>
                <a:gd name="connsiteX4" fmla="*/ 209550 w 804862"/>
                <a:gd name="connsiteY4" fmla="*/ 145256 h 411956"/>
                <a:gd name="connsiteX5" fmla="*/ 338137 w 804862"/>
                <a:gd name="connsiteY5" fmla="*/ 128588 h 411956"/>
                <a:gd name="connsiteX6" fmla="*/ 438150 w 804862"/>
                <a:gd name="connsiteY6" fmla="*/ 114300 h 411956"/>
                <a:gd name="connsiteX7" fmla="*/ 507206 w 804862"/>
                <a:gd name="connsiteY7" fmla="*/ 69056 h 411956"/>
                <a:gd name="connsiteX8" fmla="*/ 633412 w 804862"/>
                <a:gd name="connsiteY8" fmla="*/ 0 h 411956"/>
                <a:gd name="connsiteX9" fmla="*/ 676275 w 804862"/>
                <a:gd name="connsiteY9" fmla="*/ 40481 h 411956"/>
                <a:gd name="connsiteX10" fmla="*/ 695325 w 804862"/>
                <a:gd name="connsiteY10" fmla="*/ 102394 h 411956"/>
                <a:gd name="connsiteX11" fmla="*/ 719137 w 804862"/>
                <a:gd name="connsiteY11" fmla="*/ 145256 h 411956"/>
                <a:gd name="connsiteX12" fmla="*/ 742950 w 804862"/>
                <a:gd name="connsiteY12" fmla="*/ 216694 h 411956"/>
                <a:gd name="connsiteX13" fmla="*/ 778668 w 804862"/>
                <a:gd name="connsiteY13" fmla="*/ 250031 h 411956"/>
                <a:gd name="connsiteX14" fmla="*/ 804862 w 804862"/>
                <a:gd name="connsiteY14" fmla="*/ 259556 h 411956"/>
                <a:gd name="connsiteX15" fmla="*/ 804862 w 804862"/>
                <a:gd name="connsiteY15" fmla="*/ 400050 h 411956"/>
                <a:gd name="connsiteX0" fmla="*/ 804862 w 804862"/>
                <a:gd name="connsiteY0" fmla="*/ 414338 h 414338"/>
                <a:gd name="connsiteX1" fmla="*/ 0 w 804862"/>
                <a:gd name="connsiteY1" fmla="*/ 411956 h 414338"/>
                <a:gd name="connsiteX2" fmla="*/ 0 w 804862"/>
                <a:gd name="connsiteY2" fmla="*/ 264319 h 414338"/>
                <a:gd name="connsiteX3" fmla="*/ 83343 w 804862"/>
                <a:gd name="connsiteY3" fmla="*/ 178594 h 414338"/>
                <a:gd name="connsiteX4" fmla="*/ 209550 w 804862"/>
                <a:gd name="connsiteY4" fmla="*/ 145256 h 414338"/>
                <a:gd name="connsiteX5" fmla="*/ 338137 w 804862"/>
                <a:gd name="connsiteY5" fmla="*/ 128588 h 414338"/>
                <a:gd name="connsiteX6" fmla="*/ 438150 w 804862"/>
                <a:gd name="connsiteY6" fmla="*/ 114300 h 414338"/>
                <a:gd name="connsiteX7" fmla="*/ 507206 w 804862"/>
                <a:gd name="connsiteY7" fmla="*/ 69056 h 414338"/>
                <a:gd name="connsiteX8" fmla="*/ 633412 w 804862"/>
                <a:gd name="connsiteY8" fmla="*/ 0 h 414338"/>
                <a:gd name="connsiteX9" fmla="*/ 676275 w 804862"/>
                <a:gd name="connsiteY9" fmla="*/ 40481 h 414338"/>
                <a:gd name="connsiteX10" fmla="*/ 695325 w 804862"/>
                <a:gd name="connsiteY10" fmla="*/ 102394 h 414338"/>
                <a:gd name="connsiteX11" fmla="*/ 719137 w 804862"/>
                <a:gd name="connsiteY11" fmla="*/ 145256 h 414338"/>
                <a:gd name="connsiteX12" fmla="*/ 742950 w 804862"/>
                <a:gd name="connsiteY12" fmla="*/ 216694 h 414338"/>
                <a:gd name="connsiteX13" fmla="*/ 778668 w 804862"/>
                <a:gd name="connsiteY13" fmla="*/ 250031 h 414338"/>
                <a:gd name="connsiteX14" fmla="*/ 804862 w 804862"/>
                <a:gd name="connsiteY14" fmla="*/ 259556 h 414338"/>
                <a:gd name="connsiteX15" fmla="*/ 804862 w 804862"/>
                <a:gd name="connsiteY15" fmla="*/ 414338 h 414338"/>
                <a:gd name="connsiteX0" fmla="*/ 804862 w 804862"/>
                <a:gd name="connsiteY0" fmla="*/ 411957 h 411957"/>
                <a:gd name="connsiteX1" fmla="*/ 0 w 804862"/>
                <a:gd name="connsiteY1" fmla="*/ 411956 h 411957"/>
                <a:gd name="connsiteX2" fmla="*/ 0 w 804862"/>
                <a:gd name="connsiteY2" fmla="*/ 264319 h 411957"/>
                <a:gd name="connsiteX3" fmla="*/ 83343 w 804862"/>
                <a:gd name="connsiteY3" fmla="*/ 178594 h 411957"/>
                <a:gd name="connsiteX4" fmla="*/ 209550 w 804862"/>
                <a:gd name="connsiteY4" fmla="*/ 145256 h 411957"/>
                <a:gd name="connsiteX5" fmla="*/ 338137 w 804862"/>
                <a:gd name="connsiteY5" fmla="*/ 128588 h 411957"/>
                <a:gd name="connsiteX6" fmla="*/ 438150 w 804862"/>
                <a:gd name="connsiteY6" fmla="*/ 114300 h 411957"/>
                <a:gd name="connsiteX7" fmla="*/ 507206 w 804862"/>
                <a:gd name="connsiteY7" fmla="*/ 69056 h 411957"/>
                <a:gd name="connsiteX8" fmla="*/ 633412 w 804862"/>
                <a:gd name="connsiteY8" fmla="*/ 0 h 411957"/>
                <a:gd name="connsiteX9" fmla="*/ 676275 w 804862"/>
                <a:gd name="connsiteY9" fmla="*/ 40481 h 411957"/>
                <a:gd name="connsiteX10" fmla="*/ 695325 w 804862"/>
                <a:gd name="connsiteY10" fmla="*/ 102394 h 411957"/>
                <a:gd name="connsiteX11" fmla="*/ 719137 w 804862"/>
                <a:gd name="connsiteY11" fmla="*/ 145256 h 411957"/>
                <a:gd name="connsiteX12" fmla="*/ 742950 w 804862"/>
                <a:gd name="connsiteY12" fmla="*/ 216694 h 411957"/>
                <a:gd name="connsiteX13" fmla="*/ 778668 w 804862"/>
                <a:gd name="connsiteY13" fmla="*/ 250031 h 411957"/>
                <a:gd name="connsiteX14" fmla="*/ 804862 w 804862"/>
                <a:gd name="connsiteY14" fmla="*/ 259556 h 411957"/>
                <a:gd name="connsiteX15" fmla="*/ 804862 w 804862"/>
                <a:gd name="connsiteY15" fmla="*/ 411957 h 411957"/>
                <a:gd name="connsiteX0" fmla="*/ 802481 w 804862"/>
                <a:gd name="connsiteY0" fmla="*/ 411957 h 411957"/>
                <a:gd name="connsiteX1" fmla="*/ 0 w 804862"/>
                <a:gd name="connsiteY1" fmla="*/ 411956 h 411957"/>
                <a:gd name="connsiteX2" fmla="*/ 0 w 804862"/>
                <a:gd name="connsiteY2" fmla="*/ 264319 h 411957"/>
                <a:gd name="connsiteX3" fmla="*/ 83343 w 804862"/>
                <a:gd name="connsiteY3" fmla="*/ 178594 h 411957"/>
                <a:gd name="connsiteX4" fmla="*/ 209550 w 804862"/>
                <a:gd name="connsiteY4" fmla="*/ 145256 h 411957"/>
                <a:gd name="connsiteX5" fmla="*/ 338137 w 804862"/>
                <a:gd name="connsiteY5" fmla="*/ 128588 h 411957"/>
                <a:gd name="connsiteX6" fmla="*/ 438150 w 804862"/>
                <a:gd name="connsiteY6" fmla="*/ 114300 h 411957"/>
                <a:gd name="connsiteX7" fmla="*/ 507206 w 804862"/>
                <a:gd name="connsiteY7" fmla="*/ 69056 h 411957"/>
                <a:gd name="connsiteX8" fmla="*/ 633412 w 804862"/>
                <a:gd name="connsiteY8" fmla="*/ 0 h 411957"/>
                <a:gd name="connsiteX9" fmla="*/ 676275 w 804862"/>
                <a:gd name="connsiteY9" fmla="*/ 40481 h 411957"/>
                <a:gd name="connsiteX10" fmla="*/ 695325 w 804862"/>
                <a:gd name="connsiteY10" fmla="*/ 102394 h 411957"/>
                <a:gd name="connsiteX11" fmla="*/ 719137 w 804862"/>
                <a:gd name="connsiteY11" fmla="*/ 145256 h 411957"/>
                <a:gd name="connsiteX12" fmla="*/ 742950 w 804862"/>
                <a:gd name="connsiteY12" fmla="*/ 216694 h 411957"/>
                <a:gd name="connsiteX13" fmla="*/ 778668 w 804862"/>
                <a:gd name="connsiteY13" fmla="*/ 250031 h 411957"/>
                <a:gd name="connsiteX14" fmla="*/ 804862 w 804862"/>
                <a:gd name="connsiteY14" fmla="*/ 259556 h 411957"/>
                <a:gd name="connsiteX15" fmla="*/ 802481 w 804862"/>
                <a:gd name="connsiteY15" fmla="*/ 411957 h 411957"/>
                <a:gd name="connsiteX0" fmla="*/ 802481 w 802710"/>
                <a:gd name="connsiteY0" fmla="*/ 411957 h 411957"/>
                <a:gd name="connsiteX1" fmla="*/ 0 w 802710"/>
                <a:gd name="connsiteY1" fmla="*/ 411956 h 411957"/>
                <a:gd name="connsiteX2" fmla="*/ 0 w 802710"/>
                <a:gd name="connsiteY2" fmla="*/ 264319 h 411957"/>
                <a:gd name="connsiteX3" fmla="*/ 83343 w 802710"/>
                <a:gd name="connsiteY3" fmla="*/ 178594 h 411957"/>
                <a:gd name="connsiteX4" fmla="*/ 209550 w 802710"/>
                <a:gd name="connsiteY4" fmla="*/ 145256 h 411957"/>
                <a:gd name="connsiteX5" fmla="*/ 338137 w 802710"/>
                <a:gd name="connsiteY5" fmla="*/ 128588 h 411957"/>
                <a:gd name="connsiteX6" fmla="*/ 438150 w 802710"/>
                <a:gd name="connsiteY6" fmla="*/ 114300 h 411957"/>
                <a:gd name="connsiteX7" fmla="*/ 507206 w 802710"/>
                <a:gd name="connsiteY7" fmla="*/ 69056 h 411957"/>
                <a:gd name="connsiteX8" fmla="*/ 633412 w 802710"/>
                <a:gd name="connsiteY8" fmla="*/ 0 h 411957"/>
                <a:gd name="connsiteX9" fmla="*/ 676275 w 802710"/>
                <a:gd name="connsiteY9" fmla="*/ 40481 h 411957"/>
                <a:gd name="connsiteX10" fmla="*/ 695325 w 802710"/>
                <a:gd name="connsiteY10" fmla="*/ 102394 h 411957"/>
                <a:gd name="connsiteX11" fmla="*/ 719137 w 802710"/>
                <a:gd name="connsiteY11" fmla="*/ 145256 h 411957"/>
                <a:gd name="connsiteX12" fmla="*/ 742950 w 802710"/>
                <a:gd name="connsiteY12" fmla="*/ 216694 h 411957"/>
                <a:gd name="connsiteX13" fmla="*/ 778668 w 802710"/>
                <a:gd name="connsiteY13" fmla="*/ 250031 h 411957"/>
                <a:gd name="connsiteX14" fmla="*/ 802481 w 802710"/>
                <a:gd name="connsiteY14" fmla="*/ 257175 h 411957"/>
                <a:gd name="connsiteX15" fmla="*/ 802481 w 802710"/>
                <a:gd name="connsiteY15" fmla="*/ 411957 h 411957"/>
                <a:gd name="connsiteX0" fmla="*/ 802481 w 919378"/>
                <a:gd name="connsiteY0" fmla="*/ 411957 h 411957"/>
                <a:gd name="connsiteX1" fmla="*/ 0 w 919378"/>
                <a:gd name="connsiteY1" fmla="*/ 411956 h 411957"/>
                <a:gd name="connsiteX2" fmla="*/ 0 w 919378"/>
                <a:gd name="connsiteY2" fmla="*/ 264319 h 411957"/>
                <a:gd name="connsiteX3" fmla="*/ 83343 w 919378"/>
                <a:gd name="connsiteY3" fmla="*/ 178594 h 411957"/>
                <a:gd name="connsiteX4" fmla="*/ 209550 w 919378"/>
                <a:gd name="connsiteY4" fmla="*/ 145256 h 411957"/>
                <a:gd name="connsiteX5" fmla="*/ 338137 w 919378"/>
                <a:gd name="connsiteY5" fmla="*/ 128588 h 411957"/>
                <a:gd name="connsiteX6" fmla="*/ 438150 w 919378"/>
                <a:gd name="connsiteY6" fmla="*/ 114300 h 411957"/>
                <a:gd name="connsiteX7" fmla="*/ 507206 w 919378"/>
                <a:gd name="connsiteY7" fmla="*/ 69056 h 411957"/>
                <a:gd name="connsiteX8" fmla="*/ 633412 w 919378"/>
                <a:gd name="connsiteY8" fmla="*/ 0 h 411957"/>
                <a:gd name="connsiteX9" fmla="*/ 676275 w 919378"/>
                <a:gd name="connsiteY9" fmla="*/ 40481 h 411957"/>
                <a:gd name="connsiteX10" fmla="*/ 695325 w 919378"/>
                <a:gd name="connsiteY10" fmla="*/ 102394 h 411957"/>
                <a:gd name="connsiteX11" fmla="*/ 719137 w 919378"/>
                <a:gd name="connsiteY11" fmla="*/ 145256 h 411957"/>
                <a:gd name="connsiteX12" fmla="*/ 742950 w 919378"/>
                <a:gd name="connsiteY12" fmla="*/ 216694 h 411957"/>
                <a:gd name="connsiteX13" fmla="*/ 778668 w 919378"/>
                <a:gd name="connsiteY13" fmla="*/ 250031 h 411957"/>
                <a:gd name="connsiteX14" fmla="*/ 919378 w 919378"/>
                <a:gd name="connsiteY14" fmla="*/ 313675 h 411957"/>
                <a:gd name="connsiteX15" fmla="*/ 802481 w 919378"/>
                <a:gd name="connsiteY15" fmla="*/ 411957 h 411957"/>
                <a:gd name="connsiteX0" fmla="*/ 802481 w 919378"/>
                <a:gd name="connsiteY0" fmla="*/ 411957 h 411957"/>
                <a:gd name="connsiteX1" fmla="*/ 0 w 919378"/>
                <a:gd name="connsiteY1" fmla="*/ 411956 h 411957"/>
                <a:gd name="connsiteX2" fmla="*/ 0 w 919378"/>
                <a:gd name="connsiteY2" fmla="*/ 264319 h 411957"/>
                <a:gd name="connsiteX3" fmla="*/ 83343 w 919378"/>
                <a:gd name="connsiteY3" fmla="*/ 178594 h 411957"/>
                <a:gd name="connsiteX4" fmla="*/ 209550 w 919378"/>
                <a:gd name="connsiteY4" fmla="*/ 145256 h 411957"/>
                <a:gd name="connsiteX5" fmla="*/ 338137 w 919378"/>
                <a:gd name="connsiteY5" fmla="*/ 128588 h 411957"/>
                <a:gd name="connsiteX6" fmla="*/ 438150 w 919378"/>
                <a:gd name="connsiteY6" fmla="*/ 114300 h 411957"/>
                <a:gd name="connsiteX7" fmla="*/ 507206 w 919378"/>
                <a:gd name="connsiteY7" fmla="*/ 69056 h 411957"/>
                <a:gd name="connsiteX8" fmla="*/ 633412 w 919378"/>
                <a:gd name="connsiteY8" fmla="*/ 0 h 411957"/>
                <a:gd name="connsiteX9" fmla="*/ 676275 w 919378"/>
                <a:gd name="connsiteY9" fmla="*/ 40481 h 411957"/>
                <a:gd name="connsiteX10" fmla="*/ 695325 w 919378"/>
                <a:gd name="connsiteY10" fmla="*/ 102394 h 411957"/>
                <a:gd name="connsiteX11" fmla="*/ 719137 w 919378"/>
                <a:gd name="connsiteY11" fmla="*/ 145256 h 411957"/>
                <a:gd name="connsiteX12" fmla="*/ 742950 w 919378"/>
                <a:gd name="connsiteY12" fmla="*/ 216694 h 411957"/>
                <a:gd name="connsiteX13" fmla="*/ 778668 w 919378"/>
                <a:gd name="connsiteY13" fmla="*/ 250031 h 411957"/>
                <a:gd name="connsiteX14" fmla="*/ 919378 w 919378"/>
                <a:gd name="connsiteY14" fmla="*/ 313675 h 411957"/>
                <a:gd name="connsiteX15" fmla="*/ 802481 w 919378"/>
                <a:gd name="connsiteY15" fmla="*/ 411957 h 411957"/>
                <a:gd name="connsiteX0" fmla="*/ 802481 w 919378"/>
                <a:gd name="connsiteY0" fmla="*/ 411957 h 411957"/>
                <a:gd name="connsiteX1" fmla="*/ 0 w 919378"/>
                <a:gd name="connsiteY1" fmla="*/ 411956 h 411957"/>
                <a:gd name="connsiteX2" fmla="*/ 0 w 919378"/>
                <a:gd name="connsiteY2" fmla="*/ 264319 h 411957"/>
                <a:gd name="connsiteX3" fmla="*/ 83343 w 919378"/>
                <a:gd name="connsiteY3" fmla="*/ 178594 h 411957"/>
                <a:gd name="connsiteX4" fmla="*/ 209550 w 919378"/>
                <a:gd name="connsiteY4" fmla="*/ 145256 h 411957"/>
                <a:gd name="connsiteX5" fmla="*/ 338137 w 919378"/>
                <a:gd name="connsiteY5" fmla="*/ 128588 h 411957"/>
                <a:gd name="connsiteX6" fmla="*/ 438150 w 919378"/>
                <a:gd name="connsiteY6" fmla="*/ 114300 h 411957"/>
                <a:gd name="connsiteX7" fmla="*/ 507206 w 919378"/>
                <a:gd name="connsiteY7" fmla="*/ 69056 h 411957"/>
                <a:gd name="connsiteX8" fmla="*/ 633412 w 919378"/>
                <a:gd name="connsiteY8" fmla="*/ 0 h 411957"/>
                <a:gd name="connsiteX9" fmla="*/ 676275 w 919378"/>
                <a:gd name="connsiteY9" fmla="*/ 40481 h 411957"/>
                <a:gd name="connsiteX10" fmla="*/ 695325 w 919378"/>
                <a:gd name="connsiteY10" fmla="*/ 102394 h 411957"/>
                <a:gd name="connsiteX11" fmla="*/ 719137 w 919378"/>
                <a:gd name="connsiteY11" fmla="*/ 145256 h 411957"/>
                <a:gd name="connsiteX12" fmla="*/ 742950 w 919378"/>
                <a:gd name="connsiteY12" fmla="*/ 216694 h 411957"/>
                <a:gd name="connsiteX13" fmla="*/ 778668 w 919378"/>
                <a:gd name="connsiteY13" fmla="*/ 250031 h 411957"/>
                <a:gd name="connsiteX14" fmla="*/ 919378 w 919378"/>
                <a:gd name="connsiteY14" fmla="*/ 313675 h 411957"/>
                <a:gd name="connsiteX15" fmla="*/ 802481 w 919378"/>
                <a:gd name="connsiteY15" fmla="*/ 411957 h 411957"/>
                <a:gd name="connsiteX0" fmla="*/ 802481 w 919378"/>
                <a:gd name="connsiteY0" fmla="*/ 411957 h 411957"/>
                <a:gd name="connsiteX1" fmla="*/ 0 w 919378"/>
                <a:gd name="connsiteY1" fmla="*/ 411956 h 411957"/>
                <a:gd name="connsiteX2" fmla="*/ 0 w 919378"/>
                <a:gd name="connsiteY2" fmla="*/ 264319 h 411957"/>
                <a:gd name="connsiteX3" fmla="*/ 83343 w 919378"/>
                <a:gd name="connsiteY3" fmla="*/ 178594 h 411957"/>
                <a:gd name="connsiteX4" fmla="*/ 209550 w 919378"/>
                <a:gd name="connsiteY4" fmla="*/ 145256 h 411957"/>
                <a:gd name="connsiteX5" fmla="*/ 338137 w 919378"/>
                <a:gd name="connsiteY5" fmla="*/ 128588 h 411957"/>
                <a:gd name="connsiteX6" fmla="*/ 438150 w 919378"/>
                <a:gd name="connsiteY6" fmla="*/ 114300 h 411957"/>
                <a:gd name="connsiteX7" fmla="*/ 507206 w 919378"/>
                <a:gd name="connsiteY7" fmla="*/ 69056 h 411957"/>
                <a:gd name="connsiteX8" fmla="*/ 633412 w 919378"/>
                <a:gd name="connsiteY8" fmla="*/ 0 h 411957"/>
                <a:gd name="connsiteX9" fmla="*/ 676275 w 919378"/>
                <a:gd name="connsiteY9" fmla="*/ 40481 h 411957"/>
                <a:gd name="connsiteX10" fmla="*/ 695325 w 919378"/>
                <a:gd name="connsiteY10" fmla="*/ 102394 h 411957"/>
                <a:gd name="connsiteX11" fmla="*/ 719137 w 919378"/>
                <a:gd name="connsiteY11" fmla="*/ 145256 h 411957"/>
                <a:gd name="connsiteX12" fmla="*/ 742950 w 919378"/>
                <a:gd name="connsiteY12" fmla="*/ 216694 h 411957"/>
                <a:gd name="connsiteX13" fmla="*/ 850754 w 919378"/>
                <a:gd name="connsiteY13" fmla="*/ 211066 h 411957"/>
                <a:gd name="connsiteX14" fmla="*/ 919378 w 919378"/>
                <a:gd name="connsiteY14" fmla="*/ 313675 h 411957"/>
                <a:gd name="connsiteX15" fmla="*/ 802481 w 919378"/>
                <a:gd name="connsiteY15" fmla="*/ 411957 h 411957"/>
                <a:gd name="connsiteX0" fmla="*/ 802481 w 919378"/>
                <a:gd name="connsiteY0" fmla="*/ 411957 h 411957"/>
                <a:gd name="connsiteX1" fmla="*/ 0 w 919378"/>
                <a:gd name="connsiteY1" fmla="*/ 411956 h 411957"/>
                <a:gd name="connsiteX2" fmla="*/ 0 w 919378"/>
                <a:gd name="connsiteY2" fmla="*/ 264319 h 411957"/>
                <a:gd name="connsiteX3" fmla="*/ 83343 w 919378"/>
                <a:gd name="connsiteY3" fmla="*/ 178594 h 411957"/>
                <a:gd name="connsiteX4" fmla="*/ 209550 w 919378"/>
                <a:gd name="connsiteY4" fmla="*/ 145256 h 411957"/>
                <a:gd name="connsiteX5" fmla="*/ 338137 w 919378"/>
                <a:gd name="connsiteY5" fmla="*/ 128588 h 411957"/>
                <a:gd name="connsiteX6" fmla="*/ 438150 w 919378"/>
                <a:gd name="connsiteY6" fmla="*/ 114300 h 411957"/>
                <a:gd name="connsiteX7" fmla="*/ 507206 w 919378"/>
                <a:gd name="connsiteY7" fmla="*/ 69056 h 411957"/>
                <a:gd name="connsiteX8" fmla="*/ 633412 w 919378"/>
                <a:gd name="connsiteY8" fmla="*/ 0 h 411957"/>
                <a:gd name="connsiteX9" fmla="*/ 676275 w 919378"/>
                <a:gd name="connsiteY9" fmla="*/ 40481 h 411957"/>
                <a:gd name="connsiteX10" fmla="*/ 695325 w 919378"/>
                <a:gd name="connsiteY10" fmla="*/ 102394 h 411957"/>
                <a:gd name="connsiteX11" fmla="*/ 719137 w 919378"/>
                <a:gd name="connsiteY11" fmla="*/ 145256 h 411957"/>
                <a:gd name="connsiteX12" fmla="*/ 742950 w 919378"/>
                <a:gd name="connsiteY12" fmla="*/ 216694 h 411957"/>
                <a:gd name="connsiteX13" fmla="*/ 781742 w 919378"/>
                <a:gd name="connsiteY13" fmla="*/ 177102 h 411957"/>
                <a:gd name="connsiteX14" fmla="*/ 850754 w 919378"/>
                <a:gd name="connsiteY14" fmla="*/ 211066 h 411957"/>
                <a:gd name="connsiteX15" fmla="*/ 919378 w 919378"/>
                <a:gd name="connsiteY15" fmla="*/ 313675 h 411957"/>
                <a:gd name="connsiteX16" fmla="*/ 802481 w 919378"/>
                <a:gd name="connsiteY16" fmla="*/ 411957 h 411957"/>
                <a:gd name="connsiteX0" fmla="*/ 802481 w 919378"/>
                <a:gd name="connsiteY0" fmla="*/ 411957 h 411957"/>
                <a:gd name="connsiteX1" fmla="*/ 0 w 919378"/>
                <a:gd name="connsiteY1" fmla="*/ 411956 h 411957"/>
                <a:gd name="connsiteX2" fmla="*/ 0 w 919378"/>
                <a:gd name="connsiteY2" fmla="*/ 264319 h 411957"/>
                <a:gd name="connsiteX3" fmla="*/ 83343 w 919378"/>
                <a:gd name="connsiteY3" fmla="*/ 178594 h 411957"/>
                <a:gd name="connsiteX4" fmla="*/ 209550 w 919378"/>
                <a:gd name="connsiteY4" fmla="*/ 145256 h 411957"/>
                <a:gd name="connsiteX5" fmla="*/ 338137 w 919378"/>
                <a:gd name="connsiteY5" fmla="*/ 128588 h 411957"/>
                <a:gd name="connsiteX6" fmla="*/ 438150 w 919378"/>
                <a:gd name="connsiteY6" fmla="*/ 114300 h 411957"/>
                <a:gd name="connsiteX7" fmla="*/ 507206 w 919378"/>
                <a:gd name="connsiteY7" fmla="*/ 69056 h 411957"/>
                <a:gd name="connsiteX8" fmla="*/ 633412 w 919378"/>
                <a:gd name="connsiteY8" fmla="*/ 0 h 411957"/>
                <a:gd name="connsiteX9" fmla="*/ 676275 w 919378"/>
                <a:gd name="connsiteY9" fmla="*/ 40481 h 411957"/>
                <a:gd name="connsiteX10" fmla="*/ 695325 w 919378"/>
                <a:gd name="connsiteY10" fmla="*/ 102394 h 411957"/>
                <a:gd name="connsiteX11" fmla="*/ 719137 w 919378"/>
                <a:gd name="connsiteY11" fmla="*/ 110188 h 411957"/>
                <a:gd name="connsiteX12" fmla="*/ 742950 w 919378"/>
                <a:gd name="connsiteY12" fmla="*/ 216694 h 411957"/>
                <a:gd name="connsiteX13" fmla="*/ 781742 w 919378"/>
                <a:gd name="connsiteY13" fmla="*/ 177102 h 411957"/>
                <a:gd name="connsiteX14" fmla="*/ 850754 w 919378"/>
                <a:gd name="connsiteY14" fmla="*/ 211066 h 411957"/>
                <a:gd name="connsiteX15" fmla="*/ 919378 w 919378"/>
                <a:gd name="connsiteY15" fmla="*/ 313675 h 411957"/>
                <a:gd name="connsiteX16" fmla="*/ 802481 w 919378"/>
                <a:gd name="connsiteY16" fmla="*/ 411957 h 411957"/>
                <a:gd name="connsiteX0" fmla="*/ 802481 w 919378"/>
                <a:gd name="connsiteY0" fmla="*/ 411957 h 411957"/>
                <a:gd name="connsiteX1" fmla="*/ 0 w 919378"/>
                <a:gd name="connsiteY1" fmla="*/ 411956 h 411957"/>
                <a:gd name="connsiteX2" fmla="*/ 0 w 919378"/>
                <a:gd name="connsiteY2" fmla="*/ 264319 h 411957"/>
                <a:gd name="connsiteX3" fmla="*/ 83343 w 919378"/>
                <a:gd name="connsiteY3" fmla="*/ 178594 h 411957"/>
                <a:gd name="connsiteX4" fmla="*/ 209550 w 919378"/>
                <a:gd name="connsiteY4" fmla="*/ 145256 h 411957"/>
                <a:gd name="connsiteX5" fmla="*/ 338137 w 919378"/>
                <a:gd name="connsiteY5" fmla="*/ 128588 h 411957"/>
                <a:gd name="connsiteX6" fmla="*/ 438150 w 919378"/>
                <a:gd name="connsiteY6" fmla="*/ 114300 h 411957"/>
                <a:gd name="connsiteX7" fmla="*/ 507206 w 919378"/>
                <a:gd name="connsiteY7" fmla="*/ 69056 h 411957"/>
                <a:gd name="connsiteX8" fmla="*/ 633412 w 919378"/>
                <a:gd name="connsiteY8" fmla="*/ 0 h 411957"/>
                <a:gd name="connsiteX9" fmla="*/ 676275 w 919378"/>
                <a:gd name="connsiteY9" fmla="*/ 40481 h 411957"/>
                <a:gd name="connsiteX10" fmla="*/ 695325 w 919378"/>
                <a:gd name="connsiteY10" fmla="*/ 102394 h 411957"/>
                <a:gd name="connsiteX11" fmla="*/ 719137 w 919378"/>
                <a:gd name="connsiteY11" fmla="*/ 110188 h 411957"/>
                <a:gd name="connsiteX12" fmla="*/ 774122 w 919378"/>
                <a:gd name="connsiteY12" fmla="*/ 130969 h 411957"/>
                <a:gd name="connsiteX13" fmla="*/ 781742 w 919378"/>
                <a:gd name="connsiteY13" fmla="*/ 177102 h 411957"/>
                <a:gd name="connsiteX14" fmla="*/ 850754 w 919378"/>
                <a:gd name="connsiteY14" fmla="*/ 211066 h 411957"/>
                <a:gd name="connsiteX15" fmla="*/ 919378 w 919378"/>
                <a:gd name="connsiteY15" fmla="*/ 313675 h 411957"/>
                <a:gd name="connsiteX16" fmla="*/ 802481 w 919378"/>
                <a:gd name="connsiteY16" fmla="*/ 411957 h 411957"/>
                <a:gd name="connsiteX0" fmla="*/ 802481 w 919378"/>
                <a:gd name="connsiteY0" fmla="*/ 411957 h 411957"/>
                <a:gd name="connsiteX1" fmla="*/ 0 w 919378"/>
                <a:gd name="connsiteY1" fmla="*/ 411956 h 411957"/>
                <a:gd name="connsiteX2" fmla="*/ 0 w 919378"/>
                <a:gd name="connsiteY2" fmla="*/ 264319 h 411957"/>
                <a:gd name="connsiteX3" fmla="*/ 83343 w 919378"/>
                <a:gd name="connsiteY3" fmla="*/ 178594 h 411957"/>
                <a:gd name="connsiteX4" fmla="*/ 209550 w 919378"/>
                <a:gd name="connsiteY4" fmla="*/ 145256 h 411957"/>
                <a:gd name="connsiteX5" fmla="*/ 338137 w 919378"/>
                <a:gd name="connsiteY5" fmla="*/ 128588 h 411957"/>
                <a:gd name="connsiteX6" fmla="*/ 438150 w 919378"/>
                <a:gd name="connsiteY6" fmla="*/ 114300 h 411957"/>
                <a:gd name="connsiteX7" fmla="*/ 507206 w 919378"/>
                <a:gd name="connsiteY7" fmla="*/ 69056 h 411957"/>
                <a:gd name="connsiteX8" fmla="*/ 633412 w 919378"/>
                <a:gd name="connsiteY8" fmla="*/ 0 h 411957"/>
                <a:gd name="connsiteX9" fmla="*/ 676275 w 919378"/>
                <a:gd name="connsiteY9" fmla="*/ 40481 h 411957"/>
                <a:gd name="connsiteX10" fmla="*/ 718705 w 919378"/>
                <a:gd name="connsiteY10" fmla="*/ 77066 h 411957"/>
                <a:gd name="connsiteX11" fmla="*/ 719137 w 919378"/>
                <a:gd name="connsiteY11" fmla="*/ 110188 h 411957"/>
                <a:gd name="connsiteX12" fmla="*/ 774122 w 919378"/>
                <a:gd name="connsiteY12" fmla="*/ 130969 h 411957"/>
                <a:gd name="connsiteX13" fmla="*/ 781742 w 919378"/>
                <a:gd name="connsiteY13" fmla="*/ 177102 h 411957"/>
                <a:gd name="connsiteX14" fmla="*/ 850754 w 919378"/>
                <a:gd name="connsiteY14" fmla="*/ 211066 h 411957"/>
                <a:gd name="connsiteX15" fmla="*/ 919378 w 919378"/>
                <a:gd name="connsiteY15" fmla="*/ 313675 h 411957"/>
                <a:gd name="connsiteX16" fmla="*/ 802481 w 919378"/>
                <a:gd name="connsiteY16" fmla="*/ 411957 h 411957"/>
                <a:gd name="connsiteX0" fmla="*/ 802481 w 919378"/>
                <a:gd name="connsiteY0" fmla="*/ 411957 h 411957"/>
                <a:gd name="connsiteX1" fmla="*/ 0 w 919378"/>
                <a:gd name="connsiteY1" fmla="*/ 411956 h 411957"/>
                <a:gd name="connsiteX2" fmla="*/ 0 w 919378"/>
                <a:gd name="connsiteY2" fmla="*/ 264319 h 411957"/>
                <a:gd name="connsiteX3" fmla="*/ 83343 w 919378"/>
                <a:gd name="connsiteY3" fmla="*/ 178594 h 411957"/>
                <a:gd name="connsiteX4" fmla="*/ 209550 w 919378"/>
                <a:gd name="connsiteY4" fmla="*/ 145256 h 411957"/>
                <a:gd name="connsiteX5" fmla="*/ 338137 w 919378"/>
                <a:gd name="connsiteY5" fmla="*/ 128588 h 411957"/>
                <a:gd name="connsiteX6" fmla="*/ 438150 w 919378"/>
                <a:gd name="connsiteY6" fmla="*/ 114300 h 411957"/>
                <a:gd name="connsiteX7" fmla="*/ 507206 w 919378"/>
                <a:gd name="connsiteY7" fmla="*/ 69056 h 411957"/>
                <a:gd name="connsiteX8" fmla="*/ 633412 w 919378"/>
                <a:gd name="connsiteY8" fmla="*/ 0 h 411957"/>
                <a:gd name="connsiteX9" fmla="*/ 676275 w 919378"/>
                <a:gd name="connsiteY9" fmla="*/ 40481 h 411957"/>
                <a:gd name="connsiteX10" fmla="*/ 695325 w 919378"/>
                <a:gd name="connsiteY10" fmla="*/ 82911 h 411957"/>
                <a:gd name="connsiteX11" fmla="*/ 719137 w 919378"/>
                <a:gd name="connsiteY11" fmla="*/ 110188 h 411957"/>
                <a:gd name="connsiteX12" fmla="*/ 774122 w 919378"/>
                <a:gd name="connsiteY12" fmla="*/ 130969 h 411957"/>
                <a:gd name="connsiteX13" fmla="*/ 781742 w 919378"/>
                <a:gd name="connsiteY13" fmla="*/ 177102 h 411957"/>
                <a:gd name="connsiteX14" fmla="*/ 850754 w 919378"/>
                <a:gd name="connsiteY14" fmla="*/ 211066 h 411957"/>
                <a:gd name="connsiteX15" fmla="*/ 919378 w 919378"/>
                <a:gd name="connsiteY15" fmla="*/ 313675 h 411957"/>
                <a:gd name="connsiteX16" fmla="*/ 802481 w 919378"/>
                <a:gd name="connsiteY16" fmla="*/ 411957 h 411957"/>
                <a:gd name="connsiteX0" fmla="*/ 802481 w 919378"/>
                <a:gd name="connsiteY0" fmla="*/ 411957 h 411957"/>
                <a:gd name="connsiteX1" fmla="*/ 0 w 919378"/>
                <a:gd name="connsiteY1" fmla="*/ 411956 h 411957"/>
                <a:gd name="connsiteX2" fmla="*/ 0 w 919378"/>
                <a:gd name="connsiteY2" fmla="*/ 264319 h 411957"/>
                <a:gd name="connsiteX3" fmla="*/ 83343 w 919378"/>
                <a:gd name="connsiteY3" fmla="*/ 178594 h 411957"/>
                <a:gd name="connsiteX4" fmla="*/ 209550 w 919378"/>
                <a:gd name="connsiteY4" fmla="*/ 145256 h 411957"/>
                <a:gd name="connsiteX5" fmla="*/ 338137 w 919378"/>
                <a:gd name="connsiteY5" fmla="*/ 128588 h 411957"/>
                <a:gd name="connsiteX6" fmla="*/ 438150 w 919378"/>
                <a:gd name="connsiteY6" fmla="*/ 114300 h 411957"/>
                <a:gd name="connsiteX7" fmla="*/ 507206 w 919378"/>
                <a:gd name="connsiteY7" fmla="*/ 69056 h 411957"/>
                <a:gd name="connsiteX8" fmla="*/ 633412 w 919378"/>
                <a:gd name="connsiteY8" fmla="*/ 0 h 411957"/>
                <a:gd name="connsiteX9" fmla="*/ 664586 w 919378"/>
                <a:gd name="connsiteY9" fmla="*/ 34636 h 411957"/>
                <a:gd name="connsiteX10" fmla="*/ 695325 w 919378"/>
                <a:gd name="connsiteY10" fmla="*/ 82911 h 411957"/>
                <a:gd name="connsiteX11" fmla="*/ 719137 w 919378"/>
                <a:gd name="connsiteY11" fmla="*/ 110188 h 411957"/>
                <a:gd name="connsiteX12" fmla="*/ 774122 w 919378"/>
                <a:gd name="connsiteY12" fmla="*/ 130969 h 411957"/>
                <a:gd name="connsiteX13" fmla="*/ 781742 w 919378"/>
                <a:gd name="connsiteY13" fmla="*/ 177102 h 411957"/>
                <a:gd name="connsiteX14" fmla="*/ 850754 w 919378"/>
                <a:gd name="connsiteY14" fmla="*/ 211066 h 411957"/>
                <a:gd name="connsiteX15" fmla="*/ 919378 w 919378"/>
                <a:gd name="connsiteY15" fmla="*/ 313675 h 411957"/>
                <a:gd name="connsiteX16" fmla="*/ 802481 w 919378"/>
                <a:gd name="connsiteY16" fmla="*/ 411957 h 411957"/>
                <a:gd name="connsiteX0" fmla="*/ 802481 w 919378"/>
                <a:gd name="connsiteY0" fmla="*/ 411957 h 411957"/>
                <a:gd name="connsiteX1" fmla="*/ 0 w 919378"/>
                <a:gd name="connsiteY1" fmla="*/ 411956 h 411957"/>
                <a:gd name="connsiteX2" fmla="*/ 0 w 919378"/>
                <a:gd name="connsiteY2" fmla="*/ 264319 h 411957"/>
                <a:gd name="connsiteX3" fmla="*/ 83343 w 919378"/>
                <a:gd name="connsiteY3" fmla="*/ 178594 h 411957"/>
                <a:gd name="connsiteX4" fmla="*/ 209550 w 919378"/>
                <a:gd name="connsiteY4" fmla="*/ 145256 h 411957"/>
                <a:gd name="connsiteX5" fmla="*/ 338137 w 919378"/>
                <a:gd name="connsiteY5" fmla="*/ 128588 h 411957"/>
                <a:gd name="connsiteX6" fmla="*/ 438150 w 919378"/>
                <a:gd name="connsiteY6" fmla="*/ 114300 h 411957"/>
                <a:gd name="connsiteX7" fmla="*/ 507206 w 919378"/>
                <a:gd name="connsiteY7" fmla="*/ 69056 h 411957"/>
                <a:gd name="connsiteX8" fmla="*/ 633412 w 919378"/>
                <a:gd name="connsiteY8" fmla="*/ 0 h 411957"/>
                <a:gd name="connsiteX9" fmla="*/ 664586 w 919378"/>
                <a:gd name="connsiteY9" fmla="*/ 34636 h 411957"/>
                <a:gd name="connsiteX10" fmla="*/ 695325 w 919378"/>
                <a:gd name="connsiteY10" fmla="*/ 82911 h 411957"/>
                <a:gd name="connsiteX11" fmla="*/ 719137 w 919378"/>
                <a:gd name="connsiteY11" fmla="*/ 110188 h 411957"/>
                <a:gd name="connsiteX12" fmla="*/ 754640 w 919378"/>
                <a:gd name="connsiteY12" fmla="*/ 150452 h 411957"/>
                <a:gd name="connsiteX13" fmla="*/ 781742 w 919378"/>
                <a:gd name="connsiteY13" fmla="*/ 177102 h 411957"/>
                <a:gd name="connsiteX14" fmla="*/ 850754 w 919378"/>
                <a:gd name="connsiteY14" fmla="*/ 211066 h 411957"/>
                <a:gd name="connsiteX15" fmla="*/ 919378 w 919378"/>
                <a:gd name="connsiteY15" fmla="*/ 313675 h 411957"/>
                <a:gd name="connsiteX16" fmla="*/ 802481 w 919378"/>
                <a:gd name="connsiteY16" fmla="*/ 411957 h 411957"/>
                <a:gd name="connsiteX0" fmla="*/ 802481 w 915481"/>
                <a:gd name="connsiteY0" fmla="*/ 411957 h 411957"/>
                <a:gd name="connsiteX1" fmla="*/ 0 w 915481"/>
                <a:gd name="connsiteY1" fmla="*/ 411956 h 411957"/>
                <a:gd name="connsiteX2" fmla="*/ 0 w 915481"/>
                <a:gd name="connsiteY2" fmla="*/ 264319 h 411957"/>
                <a:gd name="connsiteX3" fmla="*/ 83343 w 915481"/>
                <a:gd name="connsiteY3" fmla="*/ 178594 h 411957"/>
                <a:gd name="connsiteX4" fmla="*/ 209550 w 915481"/>
                <a:gd name="connsiteY4" fmla="*/ 145256 h 411957"/>
                <a:gd name="connsiteX5" fmla="*/ 338137 w 915481"/>
                <a:gd name="connsiteY5" fmla="*/ 128588 h 411957"/>
                <a:gd name="connsiteX6" fmla="*/ 438150 w 915481"/>
                <a:gd name="connsiteY6" fmla="*/ 114300 h 411957"/>
                <a:gd name="connsiteX7" fmla="*/ 507206 w 915481"/>
                <a:gd name="connsiteY7" fmla="*/ 69056 h 411957"/>
                <a:gd name="connsiteX8" fmla="*/ 633412 w 915481"/>
                <a:gd name="connsiteY8" fmla="*/ 0 h 411957"/>
                <a:gd name="connsiteX9" fmla="*/ 664586 w 915481"/>
                <a:gd name="connsiteY9" fmla="*/ 34636 h 411957"/>
                <a:gd name="connsiteX10" fmla="*/ 695325 w 915481"/>
                <a:gd name="connsiteY10" fmla="*/ 82911 h 411957"/>
                <a:gd name="connsiteX11" fmla="*/ 719137 w 915481"/>
                <a:gd name="connsiteY11" fmla="*/ 110188 h 411957"/>
                <a:gd name="connsiteX12" fmla="*/ 754640 w 915481"/>
                <a:gd name="connsiteY12" fmla="*/ 150452 h 411957"/>
                <a:gd name="connsiteX13" fmla="*/ 781742 w 915481"/>
                <a:gd name="connsiteY13" fmla="*/ 177102 h 411957"/>
                <a:gd name="connsiteX14" fmla="*/ 850754 w 915481"/>
                <a:gd name="connsiteY14" fmla="*/ 211066 h 411957"/>
                <a:gd name="connsiteX15" fmla="*/ 915481 w 915481"/>
                <a:gd name="connsiteY15" fmla="*/ 342900 h 411957"/>
                <a:gd name="connsiteX16" fmla="*/ 802481 w 915481"/>
                <a:gd name="connsiteY16" fmla="*/ 411957 h 411957"/>
                <a:gd name="connsiteX0" fmla="*/ 802481 w 917889"/>
                <a:gd name="connsiteY0" fmla="*/ 411957 h 411957"/>
                <a:gd name="connsiteX1" fmla="*/ 0 w 917889"/>
                <a:gd name="connsiteY1" fmla="*/ 411956 h 411957"/>
                <a:gd name="connsiteX2" fmla="*/ 0 w 917889"/>
                <a:gd name="connsiteY2" fmla="*/ 264319 h 411957"/>
                <a:gd name="connsiteX3" fmla="*/ 83343 w 917889"/>
                <a:gd name="connsiteY3" fmla="*/ 178594 h 411957"/>
                <a:gd name="connsiteX4" fmla="*/ 209550 w 917889"/>
                <a:gd name="connsiteY4" fmla="*/ 145256 h 411957"/>
                <a:gd name="connsiteX5" fmla="*/ 338137 w 917889"/>
                <a:gd name="connsiteY5" fmla="*/ 128588 h 411957"/>
                <a:gd name="connsiteX6" fmla="*/ 438150 w 917889"/>
                <a:gd name="connsiteY6" fmla="*/ 114300 h 411957"/>
                <a:gd name="connsiteX7" fmla="*/ 507206 w 917889"/>
                <a:gd name="connsiteY7" fmla="*/ 69056 h 411957"/>
                <a:gd name="connsiteX8" fmla="*/ 633412 w 917889"/>
                <a:gd name="connsiteY8" fmla="*/ 0 h 411957"/>
                <a:gd name="connsiteX9" fmla="*/ 664586 w 917889"/>
                <a:gd name="connsiteY9" fmla="*/ 34636 h 411957"/>
                <a:gd name="connsiteX10" fmla="*/ 695325 w 917889"/>
                <a:gd name="connsiteY10" fmla="*/ 82911 h 411957"/>
                <a:gd name="connsiteX11" fmla="*/ 719137 w 917889"/>
                <a:gd name="connsiteY11" fmla="*/ 110188 h 411957"/>
                <a:gd name="connsiteX12" fmla="*/ 754640 w 917889"/>
                <a:gd name="connsiteY12" fmla="*/ 150452 h 411957"/>
                <a:gd name="connsiteX13" fmla="*/ 781742 w 917889"/>
                <a:gd name="connsiteY13" fmla="*/ 177102 h 411957"/>
                <a:gd name="connsiteX14" fmla="*/ 916995 w 917889"/>
                <a:gd name="connsiteY14" fmla="*/ 244187 h 411957"/>
                <a:gd name="connsiteX15" fmla="*/ 915481 w 917889"/>
                <a:gd name="connsiteY15" fmla="*/ 342900 h 411957"/>
                <a:gd name="connsiteX16" fmla="*/ 802481 w 917889"/>
                <a:gd name="connsiteY16" fmla="*/ 411957 h 411957"/>
                <a:gd name="connsiteX0" fmla="*/ 802481 w 917070"/>
                <a:gd name="connsiteY0" fmla="*/ 411957 h 411957"/>
                <a:gd name="connsiteX1" fmla="*/ 0 w 917070"/>
                <a:gd name="connsiteY1" fmla="*/ 411956 h 411957"/>
                <a:gd name="connsiteX2" fmla="*/ 0 w 917070"/>
                <a:gd name="connsiteY2" fmla="*/ 264319 h 411957"/>
                <a:gd name="connsiteX3" fmla="*/ 83343 w 917070"/>
                <a:gd name="connsiteY3" fmla="*/ 178594 h 411957"/>
                <a:gd name="connsiteX4" fmla="*/ 209550 w 917070"/>
                <a:gd name="connsiteY4" fmla="*/ 145256 h 411957"/>
                <a:gd name="connsiteX5" fmla="*/ 338137 w 917070"/>
                <a:gd name="connsiteY5" fmla="*/ 128588 h 411957"/>
                <a:gd name="connsiteX6" fmla="*/ 438150 w 917070"/>
                <a:gd name="connsiteY6" fmla="*/ 114300 h 411957"/>
                <a:gd name="connsiteX7" fmla="*/ 507206 w 917070"/>
                <a:gd name="connsiteY7" fmla="*/ 69056 h 411957"/>
                <a:gd name="connsiteX8" fmla="*/ 633412 w 917070"/>
                <a:gd name="connsiteY8" fmla="*/ 0 h 411957"/>
                <a:gd name="connsiteX9" fmla="*/ 664586 w 917070"/>
                <a:gd name="connsiteY9" fmla="*/ 34636 h 411957"/>
                <a:gd name="connsiteX10" fmla="*/ 695325 w 917070"/>
                <a:gd name="connsiteY10" fmla="*/ 82911 h 411957"/>
                <a:gd name="connsiteX11" fmla="*/ 719137 w 917070"/>
                <a:gd name="connsiteY11" fmla="*/ 110188 h 411957"/>
                <a:gd name="connsiteX12" fmla="*/ 754640 w 917070"/>
                <a:gd name="connsiteY12" fmla="*/ 150452 h 411957"/>
                <a:gd name="connsiteX13" fmla="*/ 781742 w 917070"/>
                <a:gd name="connsiteY13" fmla="*/ 177102 h 411957"/>
                <a:gd name="connsiteX14" fmla="*/ 916995 w 917070"/>
                <a:gd name="connsiteY14" fmla="*/ 244187 h 411957"/>
                <a:gd name="connsiteX15" fmla="*/ 915481 w 917070"/>
                <a:gd name="connsiteY15" fmla="*/ 342900 h 411957"/>
                <a:gd name="connsiteX16" fmla="*/ 802481 w 917070"/>
                <a:gd name="connsiteY16" fmla="*/ 411957 h 411957"/>
                <a:gd name="connsiteX0" fmla="*/ 802481 w 929651"/>
                <a:gd name="connsiteY0" fmla="*/ 411957 h 411957"/>
                <a:gd name="connsiteX1" fmla="*/ 0 w 929651"/>
                <a:gd name="connsiteY1" fmla="*/ 411956 h 411957"/>
                <a:gd name="connsiteX2" fmla="*/ 0 w 929651"/>
                <a:gd name="connsiteY2" fmla="*/ 264319 h 411957"/>
                <a:gd name="connsiteX3" fmla="*/ 83343 w 929651"/>
                <a:gd name="connsiteY3" fmla="*/ 178594 h 411957"/>
                <a:gd name="connsiteX4" fmla="*/ 209550 w 929651"/>
                <a:gd name="connsiteY4" fmla="*/ 145256 h 411957"/>
                <a:gd name="connsiteX5" fmla="*/ 338137 w 929651"/>
                <a:gd name="connsiteY5" fmla="*/ 128588 h 411957"/>
                <a:gd name="connsiteX6" fmla="*/ 438150 w 929651"/>
                <a:gd name="connsiteY6" fmla="*/ 114300 h 411957"/>
                <a:gd name="connsiteX7" fmla="*/ 507206 w 929651"/>
                <a:gd name="connsiteY7" fmla="*/ 69056 h 411957"/>
                <a:gd name="connsiteX8" fmla="*/ 633412 w 929651"/>
                <a:gd name="connsiteY8" fmla="*/ 0 h 411957"/>
                <a:gd name="connsiteX9" fmla="*/ 664586 w 929651"/>
                <a:gd name="connsiteY9" fmla="*/ 34636 h 411957"/>
                <a:gd name="connsiteX10" fmla="*/ 695325 w 929651"/>
                <a:gd name="connsiteY10" fmla="*/ 82911 h 411957"/>
                <a:gd name="connsiteX11" fmla="*/ 719137 w 929651"/>
                <a:gd name="connsiteY11" fmla="*/ 110188 h 411957"/>
                <a:gd name="connsiteX12" fmla="*/ 754640 w 929651"/>
                <a:gd name="connsiteY12" fmla="*/ 150452 h 411957"/>
                <a:gd name="connsiteX13" fmla="*/ 781742 w 929651"/>
                <a:gd name="connsiteY13" fmla="*/ 177102 h 411957"/>
                <a:gd name="connsiteX14" fmla="*/ 916995 w 929651"/>
                <a:gd name="connsiteY14" fmla="*/ 244187 h 411957"/>
                <a:gd name="connsiteX15" fmla="*/ 915481 w 929651"/>
                <a:gd name="connsiteY15" fmla="*/ 342900 h 411957"/>
                <a:gd name="connsiteX16" fmla="*/ 802481 w 929651"/>
                <a:gd name="connsiteY16" fmla="*/ 411957 h 411957"/>
                <a:gd name="connsiteX0" fmla="*/ 802481 w 926402"/>
                <a:gd name="connsiteY0" fmla="*/ 411957 h 411957"/>
                <a:gd name="connsiteX1" fmla="*/ 0 w 926402"/>
                <a:gd name="connsiteY1" fmla="*/ 411956 h 411957"/>
                <a:gd name="connsiteX2" fmla="*/ 0 w 926402"/>
                <a:gd name="connsiteY2" fmla="*/ 264319 h 411957"/>
                <a:gd name="connsiteX3" fmla="*/ 83343 w 926402"/>
                <a:gd name="connsiteY3" fmla="*/ 178594 h 411957"/>
                <a:gd name="connsiteX4" fmla="*/ 209550 w 926402"/>
                <a:gd name="connsiteY4" fmla="*/ 145256 h 411957"/>
                <a:gd name="connsiteX5" fmla="*/ 338137 w 926402"/>
                <a:gd name="connsiteY5" fmla="*/ 128588 h 411957"/>
                <a:gd name="connsiteX6" fmla="*/ 438150 w 926402"/>
                <a:gd name="connsiteY6" fmla="*/ 114300 h 411957"/>
                <a:gd name="connsiteX7" fmla="*/ 507206 w 926402"/>
                <a:gd name="connsiteY7" fmla="*/ 69056 h 411957"/>
                <a:gd name="connsiteX8" fmla="*/ 633412 w 926402"/>
                <a:gd name="connsiteY8" fmla="*/ 0 h 411957"/>
                <a:gd name="connsiteX9" fmla="*/ 664586 w 926402"/>
                <a:gd name="connsiteY9" fmla="*/ 34636 h 411957"/>
                <a:gd name="connsiteX10" fmla="*/ 695325 w 926402"/>
                <a:gd name="connsiteY10" fmla="*/ 82911 h 411957"/>
                <a:gd name="connsiteX11" fmla="*/ 719137 w 926402"/>
                <a:gd name="connsiteY11" fmla="*/ 110188 h 411957"/>
                <a:gd name="connsiteX12" fmla="*/ 754640 w 926402"/>
                <a:gd name="connsiteY12" fmla="*/ 150452 h 411957"/>
                <a:gd name="connsiteX13" fmla="*/ 781742 w 926402"/>
                <a:gd name="connsiteY13" fmla="*/ 177102 h 411957"/>
                <a:gd name="connsiteX14" fmla="*/ 916995 w 926402"/>
                <a:gd name="connsiteY14" fmla="*/ 244187 h 411957"/>
                <a:gd name="connsiteX15" fmla="*/ 878463 w 926402"/>
                <a:gd name="connsiteY15" fmla="*/ 348745 h 411957"/>
                <a:gd name="connsiteX16" fmla="*/ 802481 w 926402"/>
                <a:gd name="connsiteY16" fmla="*/ 411957 h 411957"/>
                <a:gd name="connsiteX0" fmla="*/ 802481 w 939147"/>
                <a:gd name="connsiteY0" fmla="*/ 411957 h 411957"/>
                <a:gd name="connsiteX1" fmla="*/ 0 w 939147"/>
                <a:gd name="connsiteY1" fmla="*/ 411956 h 411957"/>
                <a:gd name="connsiteX2" fmla="*/ 0 w 939147"/>
                <a:gd name="connsiteY2" fmla="*/ 264319 h 411957"/>
                <a:gd name="connsiteX3" fmla="*/ 83343 w 939147"/>
                <a:gd name="connsiteY3" fmla="*/ 178594 h 411957"/>
                <a:gd name="connsiteX4" fmla="*/ 209550 w 939147"/>
                <a:gd name="connsiteY4" fmla="*/ 145256 h 411957"/>
                <a:gd name="connsiteX5" fmla="*/ 338137 w 939147"/>
                <a:gd name="connsiteY5" fmla="*/ 128588 h 411957"/>
                <a:gd name="connsiteX6" fmla="*/ 438150 w 939147"/>
                <a:gd name="connsiteY6" fmla="*/ 114300 h 411957"/>
                <a:gd name="connsiteX7" fmla="*/ 507206 w 939147"/>
                <a:gd name="connsiteY7" fmla="*/ 69056 h 411957"/>
                <a:gd name="connsiteX8" fmla="*/ 633412 w 939147"/>
                <a:gd name="connsiteY8" fmla="*/ 0 h 411957"/>
                <a:gd name="connsiteX9" fmla="*/ 664586 w 939147"/>
                <a:gd name="connsiteY9" fmla="*/ 34636 h 411957"/>
                <a:gd name="connsiteX10" fmla="*/ 695325 w 939147"/>
                <a:gd name="connsiteY10" fmla="*/ 82911 h 411957"/>
                <a:gd name="connsiteX11" fmla="*/ 719137 w 939147"/>
                <a:gd name="connsiteY11" fmla="*/ 110188 h 411957"/>
                <a:gd name="connsiteX12" fmla="*/ 754640 w 939147"/>
                <a:gd name="connsiteY12" fmla="*/ 150452 h 411957"/>
                <a:gd name="connsiteX13" fmla="*/ 781742 w 939147"/>
                <a:gd name="connsiteY13" fmla="*/ 177102 h 411957"/>
                <a:gd name="connsiteX14" fmla="*/ 916995 w 939147"/>
                <a:gd name="connsiteY14" fmla="*/ 244187 h 411957"/>
                <a:gd name="connsiteX15" fmla="*/ 878463 w 939147"/>
                <a:gd name="connsiteY15" fmla="*/ 348745 h 411957"/>
                <a:gd name="connsiteX16" fmla="*/ 802481 w 939147"/>
                <a:gd name="connsiteY16" fmla="*/ 411957 h 411957"/>
                <a:gd name="connsiteX0" fmla="*/ 802481 w 939147"/>
                <a:gd name="connsiteY0" fmla="*/ 411957 h 411957"/>
                <a:gd name="connsiteX1" fmla="*/ 0 w 939147"/>
                <a:gd name="connsiteY1" fmla="*/ 411956 h 411957"/>
                <a:gd name="connsiteX2" fmla="*/ 0 w 939147"/>
                <a:gd name="connsiteY2" fmla="*/ 264319 h 411957"/>
                <a:gd name="connsiteX3" fmla="*/ 83343 w 939147"/>
                <a:gd name="connsiteY3" fmla="*/ 178594 h 411957"/>
                <a:gd name="connsiteX4" fmla="*/ 209550 w 939147"/>
                <a:gd name="connsiteY4" fmla="*/ 145256 h 411957"/>
                <a:gd name="connsiteX5" fmla="*/ 338137 w 939147"/>
                <a:gd name="connsiteY5" fmla="*/ 128588 h 411957"/>
                <a:gd name="connsiteX6" fmla="*/ 438150 w 939147"/>
                <a:gd name="connsiteY6" fmla="*/ 114300 h 411957"/>
                <a:gd name="connsiteX7" fmla="*/ 507206 w 939147"/>
                <a:gd name="connsiteY7" fmla="*/ 69056 h 411957"/>
                <a:gd name="connsiteX8" fmla="*/ 633412 w 939147"/>
                <a:gd name="connsiteY8" fmla="*/ 0 h 411957"/>
                <a:gd name="connsiteX9" fmla="*/ 664586 w 939147"/>
                <a:gd name="connsiteY9" fmla="*/ 34636 h 411957"/>
                <a:gd name="connsiteX10" fmla="*/ 695325 w 939147"/>
                <a:gd name="connsiteY10" fmla="*/ 82911 h 411957"/>
                <a:gd name="connsiteX11" fmla="*/ 719137 w 939147"/>
                <a:gd name="connsiteY11" fmla="*/ 110188 h 411957"/>
                <a:gd name="connsiteX12" fmla="*/ 754640 w 939147"/>
                <a:gd name="connsiteY12" fmla="*/ 150452 h 411957"/>
                <a:gd name="connsiteX13" fmla="*/ 781742 w 939147"/>
                <a:gd name="connsiteY13" fmla="*/ 177102 h 411957"/>
                <a:gd name="connsiteX14" fmla="*/ 916995 w 939147"/>
                <a:gd name="connsiteY14" fmla="*/ 244187 h 411957"/>
                <a:gd name="connsiteX15" fmla="*/ 878463 w 939147"/>
                <a:gd name="connsiteY15" fmla="*/ 348745 h 411957"/>
                <a:gd name="connsiteX16" fmla="*/ 802481 w 939147"/>
                <a:gd name="connsiteY16" fmla="*/ 411957 h 411957"/>
                <a:gd name="connsiteX0" fmla="*/ 802481 w 939147"/>
                <a:gd name="connsiteY0" fmla="*/ 411957 h 411957"/>
                <a:gd name="connsiteX1" fmla="*/ 0 w 939147"/>
                <a:gd name="connsiteY1" fmla="*/ 411956 h 411957"/>
                <a:gd name="connsiteX2" fmla="*/ 0 w 939147"/>
                <a:gd name="connsiteY2" fmla="*/ 264319 h 411957"/>
                <a:gd name="connsiteX3" fmla="*/ 83343 w 939147"/>
                <a:gd name="connsiteY3" fmla="*/ 178594 h 411957"/>
                <a:gd name="connsiteX4" fmla="*/ 209550 w 939147"/>
                <a:gd name="connsiteY4" fmla="*/ 145256 h 411957"/>
                <a:gd name="connsiteX5" fmla="*/ 338137 w 939147"/>
                <a:gd name="connsiteY5" fmla="*/ 128588 h 411957"/>
                <a:gd name="connsiteX6" fmla="*/ 438150 w 939147"/>
                <a:gd name="connsiteY6" fmla="*/ 114300 h 411957"/>
                <a:gd name="connsiteX7" fmla="*/ 507206 w 939147"/>
                <a:gd name="connsiteY7" fmla="*/ 69056 h 411957"/>
                <a:gd name="connsiteX8" fmla="*/ 633412 w 939147"/>
                <a:gd name="connsiteY8" fmla="*/ 0 h 411957"/>
                <a:gd name="connsiteX9" fmla="*/ 664586 w 939147"/>
                <a:gd name="connsiteY9" fmla="*/ 34636 h 411957"/>
                <a:gd name="connsiteX10" fmla="*/ 695325 w 939147"/>
                <a:gd name="connsiteY10" fmla="*/ 82911 h 411957"/>
                <a:gd name="connsiteX11" fmla="*/ 719137 w 939147"/>
                <a:gd name="connsiteY11" fmla="*/ 110188 h 411957"/>
                <a:gd name="connsiteX12" fmla="*/ 754640 w 939147"/>
                <a:gd name="connsiteY12" fmla="*/ 150452 h 411957"/>
                <a:gd name="connsiteX13" fmla="*/ 781742 w 939147"/>
                <a:gd name="connsiteY13" fmla="*/ 177102 h 411957"/>
                <a:gd name="connsiteX14" fmla="*/ 916995 w 939147"/>
                <a:gd name="connsiteY14" fmla="*/ 244187 h 411957"/>
                <a:gd name="connsiteX15" fmla="*/ 878463 w 939147"/>
                <a:gd name="connsiteY15" fmla="*/ 348745 h 411957"/>
                <a:gd name="connsiteX16" fmla="*/ 802481 w 939147"/>
                <a:gd name="connsiteY16" fmla="*/ 411957 h 41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39147" h="411957">
                  <a:moveTo>
                    <a:pt x="802481" y="411957"/>
                  </a:moveTo>
                  <a:lnTo>
                    <a:pt x="0" y="411956"/>
                  </a:lnTo>
                  <a:lnTo>
                    <a:pt x="0" y="264319"/>
                  </a:lnTo>
                  <a:lnTo>
                    <a:pt x="83343" y="178594"/>
                  </a:lnTo>
                  <a:lnTo>
                    <a:pt x="209550" y="145256"/>
                  </a:lnTo>
                  <a:lnTo>
                    <a:pt x="338137" y="128588"/>
                  </a:lnTo>
                  <a:lnTo>
                    <a:pt x="438150" y="114300"/>
                  </a:lnTo>
                  <a:lnTo>
                    <a:pt x="507206" y="69056"/>
                  </a:lnTo>
                  <a:lnTo>
                    <a:pt x="633412" y="0"/>
                  </a:lnTo>
                  <a:lnTo>
                    <a:pt x="664586" y="34636"/>
                  </a:lnTo>
                  <a:lnTo>
                    <a:pt x="695325" y="82911"/>
                  </a:lnTo>
                  <a:lnTo>
                    <a:pt x="719137" y="110188"/>
                  </a:lnTo>
                  <a:lnTo>
                    <a:pt x="754640" y="150452"/>
                  </a:lnTo>
                  <a:cubicBezTo>
                    <a:pt x="760427" y="150243"/>
                    <a:pt x="775955" y="177311"/>
                    <a:pt x="781742" y="177102"/>
                  </a:cubicBezTo>
                  <a:lnTo>
                    <a:pt x="916995" y="244187"/>
                  </a:lnTo>
                  <a:cubicBezTo>
                    <a:pt x="960002" y="322551"/>
                    <a:pt x="936767" y="307398"/>
                    <a:pt x="878463" y="348745"/>
                  </a:cubicBezTo>
                  <a:cubicBezTo>
                    <a:pt x="828962" y="370318"/>
                    <a:pt x="803275" y="361157"/>
                    <a:pt x="802481" y="411957"/>
                  </a:cubicBezTo>
                  <a:close/>
                </a:path>
              </a:pathLst>
            </a:custGeom>
            <a:solidFill>
              <a:srgbClr val="00B050"/>
            </a:solidFill>
            <a:ln w="31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" name="フリーフォーム: 図形 88">
              <a:extLst>
                <a:ext uri="{FF2B5EF4-FFF2-40B4-BE49-F238E27FC236}">
                  <a16:creationId xmlns:a16="http://schemas.microsoft.com/office/drawing/2014/main" id="{747794BF-EB89-316D-6B09-DEF52C2BBB5C}"/>
                </a:ext>
              </a:extLst>
            </p:cNvPr>
            <p:cNvSpPr/>
            <p:nvPr/>
          </p:nvSpPr>
          <p:spPr>
            <a:xfrm>
              <a:off x="9012248" y="5349623"/>
              <a:ext cx="606971" cy="1202009"/>
            </a:xfrm>
            <a:custGeom>
              <a:avLst/>
              <a:gdLst>
                <a:gd name="connsiteX0" fmla="*/ 447675 w 450056"/>
                <a:gd name="connsiteY0" fmla="*/ 0 h 812006"/>
                <a:gd name="connsiteX1" fmla="*/ 276225 w 450056"/>
                <a:gd name="connsiteY1" fmla="*/ 0 h 812006"/>
                <a:gd name="connsiteX2" fmla="*/ 142875 w 450056"/>
                <a:gd name="connsiteY2" fmla="*/ 64294 h 812006"/>
                <a:gd name="connsiteX3" fmla="*/ 78581 w 450056"/>
                <a:gd name="connsiteY3" fmla="*/ 171450 h 812006"/>
                <a:gd name="connsiteX4" fmla="*/ 30956 w 450056"/>
                <a:gd name="connsiteY4" fmla="*/ 311944 h 812006"/>
                <a:gd name="connsiteX5" fmla="*/ 35719 w 450056"/>
                <a:gd name="connsiteY5" fmla="*/ 426244 h 812006"/>
                <a:gd name="connsiteX6" fmla="*/ 57150 w 450056"/>
                <a:gd name="connsiteY6" fmla="*/ 559594 h 812006"/>
                <a:gd name="connsiteX7" fmla="*/ 119063 w 450056"/>
                <a:gd name="connsiteY7" fmla="*/ 633413 h 812006"/>
                <a:gd name="connsiteX8" fmla="*/ 166688 w 450056"/>
                <a:gd name="connsiteY8" fmla="*/ 714375 h 812006"/>
                <a:gd name="connsiteX9" fmla="*/ 150019 w 450056"/>
                <a:gd name="connsiteY9" fmla="*/ 757238 h 812006"/>
                <a:gd name="connsiteX10" fmla="*/ 80963 w 450056"/>
                <a:gd name="connsiteY10" fmla="*/ 785813 h 812006"/>
                <a:gd name="connsiteX11" fmla="*/ 0 w 450056"/>
                <a:gd name="connsiteY11" fmla="*/ 812006 h 812006"/>
                <a:gd name="connsiteX12" fmla="*/ 450056 w 450056"/>
                <a:gd name="connsiteY12" fmla="*/ 812006 h 812006"/>
                <a:gd name="connsiteX13" fmla="*/ 447675 w 450056"/>
                <a:gd name="connsiteY13" fmla="*/ 0 h 812006"/>
                <a:gd name="connsiteX0" fmla="*/ 450057 w 450286"/>
                <a:gd name="connsiteY0" fmla="*/ 0 h 812006"/>
                <a:gd name="connsiteX1" fmla="*/ 276225 w 450286"/>
                <a:gd name="connsiteY1" fmla="*/ 0 h 812006"/>
                <a:gd name="connsiteX2" fmla="*/ 142875 w 450286"/>
                <a:gd name="connsiteY2" fmla="*/ 64294 h 812006"/>
                <a:gd name="connsiteX3" fmla="*/ 78581 w 450286"/>
                <a:gd name="connsiteY3" fmla="*/ 171450 h 812006"/>
                <a:gd name="connsiteX4" fmla="*/ 30956 w 450286"/>
                <a:gd name="connsiteY4" fmla="*/ 311944 h 812006"/>
                <a:gd name="connsiteX5" fmla="*/ 35719 w 450286"/>
                <a:gd name="connsiteY5" fmla="*/ 426244 h 812006"/>
                <a:gd name="connsiteX6" fmla="*/ 57150 w 450286"/>
                <a:gd name="connsiteY6" fmla="*/ 559594 h 812006"/>
                <a:gd name="connsiteX7" fmla="*/ 119063 w 450286"/>
                <a:gd name="connsiteY7" fmla="*/ 633413 h 812006"/>
                <a:gd name="connsiteX8" fmla="*/ 166688 w 450286"/>
                <a:gd name="connsiteY8" fmla="*/ 714375 h 812006"/>
                <a:gd name="connsiteX9" fmla="*/ 150019 w 450286"/>
                <a:gd name="connsiteY9" fmla="*/ 757238 h 812006"/>
                <a:gd name="connsiteX10" fmla="*/ 80963 w 450286"/>
                <a:gd name="connsiteY10" fmla="*/ 785813 h 812006"/>
                <a:gd name="connsiteX11" fmla="*/ 0 w 450286"/>
                <a:gd name="connsiteY11" fmla="*/ 812006 h 812006"/>
                <a:gd name="connsiteX12" fmla="*/ 450056 w 450286"/>
                <a:gd name="connsiteY12" fmla="*/ 812006 h 812006"/>
                <a:gd name="connsiteX13" fmla="*/ 450057 w 450286"/>
                <a:gd name="connsiteY13" fmla="*/ 0 h 812006"/>
                <a:gd name="connsiteX0" fmla="*/ 450057 w 450286"/>
                <a:gd name="connsiteY0" fmla="*/ 0 h 812006"/>
                <a:gd name="connsiteX1" fmla="*/ 276225 w 450286"/>
                <a:gd name="connsiteY1" fmla="*/ 0 h 812006"/>
                <a:gd name="connsiteX2" fmla="*/ 142875 w 450286"/>
                <a:gd name="connsiteY2" fmla="*/ 64294 h 812006"/>
                <a:gd name="connsiteX3" fmla="*/ 78581 w 450286"/>
                <a:gd name="connsiteY3" fmla="*/ 171450 h 812006"/>
                <a:gd name="connsiteX4" fmla="*/ 30956 w 450286"/>
                <a:gd name="connsiteY4" fmla="*/ 311944 h 812006"/>
                <a:gd name="connsiteX5" fmla="*/ 35719 w 450286"/>
                <a:gd name="connsiteY5" fmla="*/ 426244 h 812006"/>
                <a:gd name="connsiteX6" fmla="*/ 57150 w 450286"/>
                <a:gd name="connsiteY6" fmla="*/ 559594 h 812006"/>
                <a:gd name="connsiteX7" fmla="*/ 119063 w 450286"/>
                <a:gd name="connsiteY7" fmla="*/ 633413 h 812006"/>
                <a:gd name="connsiteX8" fmla="*/ 166688 w 450286"/>
                <a:gd name="connsiteY8" fmla="*/ 714375 h 812006"/>
                <a:gd name="connsiteX9" fmla="*/ 150019 w 450286"/>
                <a:gd name="connsiteY9" fmla="*/ 757238 h 812006"/>
                <a:gd name="connsiteX10" fmla="*/ 18620 w 450286"/>
                <a:gd name="connsiteY10" fmla="*/ 801399 h 812006"/>
                <a:gd name="connsiteX11" fmla="*/ 0 w 450286"/>
                <a:gd name="connsiteY11" fmla="*/ 812006 h 812006"/>
                <a:gd name="connsiteX12" fmla="*/ 450056 w 450286"/>
                <a:gd name="connsiteY12" fmla="*/ 812006 h 812006"/>
                <a:gd name="connsiteX13" fmla="*/ 450057 w 450286"/>
                <a:gd name="connsiteY13" fmla="*/ 0 h 812006"/>
                <a:gd name="connsiteX0" fmla="*/ 431437 w 431666"/>
                <a:gd name="connsiteY0" fmla="*/ 0 h 1084765"/>
                <a:gd name="connsiteX1" fmla="*/ 257605 w 431666"/>
                <a:gd name="connsiteY1" fmla="*/ 0 h 1084765"/>
                <a:gd name="connsiteX2" fmla="*/ 124255 w 431666"/>
                <a:gd name="connsiteY2" fmla="*/ 64294 h 1084765"/>
                <a:gd name="connsiteX3" fmla="*/ 59961 w 431666"/>
                <a:gd name="connsiteY3" fmla="*/ 171450 h 1084765"/>
                <a:gd name="connsiteX4" fmla="*/ 12336 w 431666"/>
                <a:gd name="connsiteY4" fmla="*/ 311944 h 1084765"/>
                <a:gd name="connsiteX5" fmla="*/ 17099 w 431666"/>
                <a:gd name="connsiteY5" fmla="*/ 426244 h 1084765"/>
                <a:gd name="connsiteX6" fmla="*/ 38530 w 431666"/>
                <a:gd name="connsiteY6" fmla="*/ 559594 h 1084765"/>
                <a:gd name="connsiteX7" fmla="*/ 100443 w 431666"/>
                <a:gd name="connsiteY7" fmla="*/ 633413 h 1084765"/>
                <a:gd name="connsiteX8" fmla="*/ 148068 w 431666"/>
                <a:gd name="connsiteY8" fmla="*/ 714375 h 1084765"/>
                <a:gd name="connsiteX9" fmla="*/ 131399 w 431666"/>
                <a:gd name="connsiteY9" fmla="*/ 757238 h 1084765"/>
                <a:gd name="connsiteX10" fmla="*/ 0 w 431666"/>
                <a:gd name="connsiteY10" fmla="*/ 801399 h 1084765"/>
                <a:gd name="connsiteX11" fmla="*/ 9957 w 431666"/>
                <a:gd name="connsiteY11" fmla="*/ 1084765 h 1084765"/>
                <a:gd name="connsiteX12" fmla="*/ 431436 w 431666"/>
                <a:gd name="connsiteY12" fmla="*/ 812006 h 1084765"/>
                <a:gd name="connsiteX13" fmla="*/ 431437 w 431666"/>
                <a:gd name="connsiteY13" fmla="*/ 0 h 1084765"/>
                <a:gd name="connsiteX0" fmla="*/ 431437 w 431666"/>
                <a:gd name="connsiteY0" fmla="*/ 0 h 1085926"/>
                <a:gd name="connsiteX1" fmla="*/ 257605 w 431666"/>
                <a:gd name="connsiteY1" fmla="*/ 0 h 1085926"/>
                <a:gd name="connsiteX2" fmla="*/ 124255 w 431666"/>
                <a:gd name="connsiteY2" fmla="*/ 64294 h 1085926"/>
                <a:gd name="connsiteX3" fmla="*/ 59961 w 431666"/>
                <a:gd name="connsiteY3" fmla="*/ 171450 h 1085926"/>
                <a:gd name="connsiteX4" fmla="*/ 12336 w 431666"/>
                <a:gd name="connsiteY4" fmla="*/ 311944 h 1085926"/>
                <a:gd name="connsiteX5" fmla="*/ 17099 w 431666"/>
                <a:gd name="connsiteY5" fmla="*/ 426244 h 1085926"/>
                <a:gd name="connsiteX6" fmla="*/ 38530 w 431666"/>
                <a:gd name="connsiteY6" fmla="*/ 559594 h 1085926"/>
                <a:gd name="connsiteX7" fmla="*/ 100443 w 431666"/>
                <a:gd name="connsiteY7" fmla="*/ 633413 h 1085926"/>
                <a:gd name="connsiteX8" fmla="*/ 148068 w 431666"/>
                <a:gd name="connsiteY8" fmla="*/ 714375 h 1085926"/>
                <a:gd name="connsiteX9" fmla="*/ 131399 w 431666"/>
                <a:gd name="connsiteY9" fmla="*/ 757238 h 1085926"/>
                <a:gd name="connsiteX10" fmla="*/ 0 w 431666"/>
                <a:gd name="connsiteY10" fmla="*/ 801399 h 1085926"/>
                <a:gd name="connsiteX11" fmla="*/ 9957 w 431666"/>
                <a:gd name="connsiteY11" fmla="*/ 1084765 h 1085926"/>
                <a:gd name="connsiteX12" fmla="*/ 431436 w 431666"/>
                <a:gd name="connsiteY12" fmla="*/ 812006 h 1085926"/>
                <a:gd name="connsiteX13" fmla="*/ 431437 w 431666"/>
                <a:gd name="connsiteY13" fmla="*/ 0 h 1085926"/>
                <a:gd name="connsiteX0" fmla="*/ 452643 w 452872"/>
                <a:gd name="connsiteY0" fmla="*/ 0 h 1085926"/>
                <a:gd name="connsiteX1" fmla="*/ 278811 w 452872"/>
                <a:gd name="connsiteY1" fmla="*/ 0 h 1085926"/>
                <a:gd name="connsiteX2" fmla="*/ 145461 w 452872"/>
                <a:gd name="connsiteY2" fmla="*/ 64294 h 1085926"/>
                <a:gd name="connsiteX3" fmla="*/ 81167 w 452872"/>
                <a:gd name="connsiteY3" fmla="*/ 171450 h 1085926"/>
                <a:gd name="connsiteX4" fmla="*/ 33542 w 452872"/>
                <a:gd name="connsiteY4" fmla="*/ 311944 h 1085926"/>
                <a:gd name="connsiteX5" fmla="*/ 38305 w 452872"/>
                <a:gd name="connsiteY5" fmla="*/ 426244 h 1085926"/>
                <a:gd name="connsiteX6" fmla="*/ 59736 w 452872"/>
                <a:gd name="connsiteY6" fmla="*/ 559594 h 1085926"/>
                <a:gd name="connsiteX7" fmla="*/ 121649 w 452872"/>
                <a:gd name="connsiteY7" fmla="*/ 633413 h 1085926"/>
                <a:gd name="connsiteX8" fmla="*/ 169274 w 452872"/>
                <a:gd name="connsiteY8" fmla="*/ 714375 h 1085926"/>
                <a:gd name="connsiteX9" fmla="*/ 152605 w 452872"/>
                <a:gd name="connsiteY9" fmla="*/ 757238 h 1085926"/>
                <a:gd name="connsiteX10" fmla="*/ 21206 w 452872"/>
                <a:gd name="connsiteY10" fmla="*/ 801399 h 1085926"/>
                <a:gd name="connsiteX11" fmla="*/ 31163 w 452872"/>
                <a:gd name="connsiteY11" fmla="*/ 1084765 h 1085926"/>
                <a:gd name="connsiteX12" fmla="*/ 452642 w 452872"/>
                <a:gd name="connsiteY12" fmla="*/ 812006 h 1085926"/>
                <a:gd name="connsiteX13" fmla="*/ 452643 w 452872"/>
                <a:gd name="connsiteY13" fmla="*/ 0 h 1085926"/>
                <a:gd name="connsiteX0" fmla="*/ 496379 w 496608"/>
                <a:gd name="connsiteY0" fmla="*/ 0 h 1085926"/>
                <a:gd name="connsiteX1" fmla="*/ 322547 w 496608"/>
                <a:gd name="connsiteY1" fmla="*/ 0 h 1085926"/>
                <a:gd name="connsiteX2" fmla="*/ 189197 w 496608"/>
                <a:gd name="connsiteY2" fmla="*/ 64294 h 1085926"/>
                <a:gd name="connsiteX3" fmla="*/ 124903 w 496608"/>
                <a:gd name="connsiteY3" fmla="*/ 171450 h 1085926"/>
                <a:gd name="connsiteX4" fmla="*/ 77278 w 496608"/>
                <a:gd name="connsiteY4" fmla="*/ 311944 h 1085926"/>
                <a:gd name="connsiteX5" fmla="*/ 82041 w 496608"/>
                <a:gd name="connsiteY5" fmla="*/ 426244 h 1085926"/>
                <a:gd name="connsiteX6" fmla="*/ 103472 w 496608"/>
                <a:gd name="connsiteY6" fmla="*/ 559594 h 1085926"/>
                <a:gd name="connsiteX7" fmla="*/ 165385 w 496608"/>
                <a:gd name="connsiteY7" fmla="*/ 633413 h 1085926"/>
                <a:gd name="connsiteX8" fmla="*/ 213010 w 496608"/>
                <a:gd name="connsiteY8" fmla="*/ 714375 h 1085926"/>
                <a:gd name="connsiteX9" fmla="*/ 196341 w 496608"/>
                <a:gd name="connsiteY9" fmla="*/ 757238 h 1085926"/>
                <a:gd name="connsiteX10" fmla="*/ 0 w 496608"/>
                <a:gd name="connsiteY10" fmla="*/ 829974 h 1085926"/>
                <a:gd name="connsiteX11" fmla="*/ 74899 w 496608"/>
                <a:gd name="connsiteY11" fmla="*/ 1084765 h 1085926"/>
                <a:gd name="connsiteX12" fmla="*/ 496378 w 496608"/>
                <a:gd name="connsiteY12" fmla="*/ 812006 h 1085926"/>
                <a:gd name="connsiteX13" fmla="*/ 496379 w 496608"/>
                <a:gd name="connsiteY13" fmla="*/ 0 h 1085926"/>
                <a:gd name="connsiteX0" fmla="*/ 496379 w 496608"/>
                <a:gd name="connsiteY0" fmla="*/ 0 h 1085926"/>
                <a:gd name="connsiteX1" fmla="*/ 322547 w 496608"/>
                <a:gd name="connsiteY1" fmla="*/ 0 h 1085926"/>
                <a:gd name="connsiteX2" fmla="*/ 189197 w 496608"/>
                <a:gd name="connsiteY2" fmla="*/ 64294 h 1085926"/>
                <a:gd name="connsiteX3" fmla="*/ 124903 w 496608"/>
                <a:gd name="connsiteY3" fmla="*/ 171450 h 1085926"/>
                <a:gd name="connsiteX4" fmla="*/ 77278 w 496608"/>
                <a:gd name="connsiteY4" fmla="*/ 311944 h 1085926"/>
                <a:gd name="connsiteX5" fmla="*/ 82041 w 496608"/>
                <a:gd name="connsiteY5" fmla="*/ 426244 h 1085926"/>
                <a:gd name="connsiteX6" fmla="*/ 103472 w 496608"/>
                <a:gd name="connsiteY6" fmla="*/ 559594 h 1085926"/>
                <a:gd name="connsiteX7" fmla="*/ 165385 w 496608"/>
                <a:gd name="connsiteY7" fmla="*/ 633413 h 1085926"/>
                <a:gd name="connsiteX8" fmla="*/ 213010 w 496608"/>
                <a:gd name="connsiteY8" fmla="*/ 714375 h 1085926"/>
                <a:gd name="connsiteX9" fmla="*/ 196341 w 496608"/>
                <a:gd name="connsiteY9" fmla="*/ 757238 h 1085926"/>
                <a:gd name="connsiteX10" fmla="*/ 0 w 496608"/>
                <a:gd name="connsiteY10" fmla="*/ 829974 h 1085926"/>
                <a:gd name="connsiteX11" fmla="*/ 74899 w 496608"/>
                <a:gd name="connsiteY11" fmla="*/ 1084765 h 1085926"/>
                <a:gd name="connsiteX12" fmla="*/ 496378 w 496608"/>
                <a:gd name="connsiteY12" fmla="*/ 812006 h 1085926"/>
                <a:gd name="connsiteX13" fmla="*/ 496379 w 496608"/>
                <a:gd name="connsiteY13" fmla="*/ 0 h 1085926"/>
                <a:gd name="connsiteX0" fmla="*/ 496379 w 496608"/>
                <a:gd name="connsiteY0" fmla="*/ 0 h 1085926"/>
                <a:gd name="connsiteX1" fmla="*/ 322547 w 496608"/>
                <a:gd name="connsiteY1" fmla="*/ 0 h 1085926"/>
                <a:gd name="connsiteX2" fmla="*/ 189197 w 496608"/>
                <a:gd name="connsiteY2" fmla="*/ 64294 h 1085926"/>
                <a:gd name="connsiteX3" fmla="*/ 124903 w 496608"/>
                <a:gd name="connsiteY3" fmla="*/ 171450 h 1085926"/>
                <a:gd name="connsiteX4" fmla="*/ 77278 w 496608"/>
                <a:gd name="connsiteY4" fmla="*/ 311944 h 1085926"/>
                <a:gd name="connsiteX5" fmla="*/ 82041 w 496608"/>
                <a:gd name="connsiteY5" fmla="*/ 426244 h 1085926"/>
                <a:gd name="connsiteX6" fmla="*/ 103472 w 496608"/>
                <a:gd name="connsiteY6" fmla="*/ 559594 h 1085926"/>
                <a:gd name="connsiteX7" fmla="*/ 165385 w 496608"/>
                <a:gd name="connsiteY7" fmla="*/ 633413 h 1085926"/>
                <a:gd name="connsiteX8" fmla="*/ 213010 w 496608"/>
                <a:gd name="connsiteY8" fmla="*/ 714375 h 1085926"/>
                <a:gd name="connsiteX9" fmla="*/ 159974 w 496608"/>
                <a:gd name="connsiteY9" fmla="*/ 746847 h 1085926"/>
                <a:gd name="connsiteX10" fmla="*/ 0 w 496608"/>
                <a:gd name="connsiteY10" fmla="*/ 829974 h 1085926"/>
                <a:gd name="connsiteX11" fmla="*/ 74899 w 496608"/>
                <a:gd name="connsiteY11" fmla="*/ 1084765 h 1085926"/>
                <a:gd name="connsiteX12" fmla="*/ 496378 w 496608"/>
                <a:gd name="connsiteY12" fmla="*/ 812006 h 1085926"/>
                <a:gd name="connsiteX13" fmla="*/ 496379 w 496608"/>
                <a:gd name="connsiteY13" fmla="*/ 0 h 1085926"/>
                <a:gd name="connsiteX0" fmla="*/ 496379 w 496608"/>
                <a:gd name="connsiteY0" fmla="*/ 0 h 1085926"/>
                <a:gd name="connsiteX1" fmla="*/ 322547 w 496608"/>
                <a:gd name="connsiteY1" fmla="*/ 0 h 1085926"/>
                <a:gd name="connsiteX2" fmla="*/ 189197 w 496608"/>
                <a:gd name="connsiteY2" fmla="*/ 64294 h 1085926"/>
                <a:gd name="connsiteX3" fmla="*/ 124903 w 496608"/>
                <a:gd name="connsiteY3" fmla="*/ 171450 h 1085926"/>
                <a:gd name="connsiteX4" fmla="*/ 77278 w 496608"/>
                <a:gd name="connsiteY4" fmla="*/ 311944 h 1085926"/>
                <a:gd name="connsiteX5" fmla="*/ 82041 w 496608"/>
                <a:gd name="connsiteY5" fmla="*/ 426244 h 1085926"/>
                <a:gd name="connsiteX6" fmla="*/ 103472 w 496608"/>
                <a:gd name="connsiteY6" fmla="*/ 559594 h 1085926"/>
                <a:gd name="connsiteX7" fmla="*/ 165385 w 496608"/>
                <a:gd name="connsiteY7" fmla="*/ 633413 h 1085926"/>
                <a:gd name="connsiteX8" fmla="*/ 213010 w 496608"/>
                <a:gd name="connsiteY8" fmla="*/ 714375 h 1085926"/>
                <a:gd name="connsiteX9" fmla="*/ 159974 w 496608"/>
                <a:gd name="connsiteY9" fmla="*/ 746847 h 1085926"/>
                <a:gd name="connsiteX10" fmla="*/ 0 w 496608"/>
                <a:gd name="connsiteY10" fmla="*/ 829974 h 1085926"/>
                <a:gd name="connsiteX11" fmla="*/ 74899 w 496608"/>
                <a:gd name="connsiteY11" fmla="*/ 1084765 h 1085926"/>
                <a:gd name="connsiteX12" fmla="*/ 496378 w 496608"/>
                <a:gd name="connsiteY12" fmla="*/ 812006 h 1085926"/>
                <a:gd name="connsiteX13" fmla="*/ 496379 w 496608"/>
                <a:gd name="connsiteY13" fmla="*/ 0 h 1085926"/>
                <a:gd name="connsiteX0" fmla="*/ 496379 w 496608"/>
                <a:gd name="connsiteY0" fmla="*/ 0 h 985638"/>
                <a:gd name="connsiteX1" fmla="*/ 322547 w 496608"/>
                <a:gd name="connsiteY1" fmla="*/ 0 h 985638"/>
                <a:gd name="connsiteX2" fmla="*/ 189197 w 496608"/>
                <a:gd name="connsiteY2" fmla="*/ 64294 h 985638"/>
                <a:gd name="connsiteX3" fmla="*/ 124903 w 496608"/>
                <a:gd name="connsiteY3" fmla="*/ 171450 h 985638"/>
                <a:gd name="connsiteX4" fmla="*/ 77278 w 496608"/>
                <a:gd name="connsiteY4" fmla="*/ 311944 h 985638"/>
                <a:gd name="connsiteX5" fmla="*/ 82041 w 496608"/>
                <a:gd name="connsiteY5" fmla="*/ 426244 h 985638"/>
                <a:gd name="connsiteX6" fmla="*/ 103472 w 496608"/>
                <a:gd name="connsiteY6" fmla="*/ 559594 h 985638"/>
                <a:gd name="connsiteX7" fmla="*/ 165385 w 496608"/>
                <a:gd name="connsiteY7" fmla="*/ 633413 h 985638"/>
                <a:gd name="connsiteX8" fmla="*/ 213010 w 496608"/>
                <a:gd name="connsiteY8" fmla="*/ 714375 h 985638"/>
                <a:gd name="connsiteX9" fmla="*/ 159974 w 496608"/>
                <a:gd name="connsiteY9" fmla="*/ 746847 h 985638"/>
                <a:gd name="connsiteX10" fmla="*/ 0 w 496608"/>
                <a:gd name="connsiteY10" fmla="*/ 829974 h 985638"/>
                <a:gd name="connsiteX11" fmla="*/ 116462 w 496608"/>
                <a:gd name="connsiteY11" fmla="*/ 983454 h 985638"/>
                <a:gd name="connsiteX12" fmla="*/ 496378 w 496608"/>
                <a:gd name="connsiteY12" fmla="*/ 812006 h 985638"/>
                <a:gd name="connsiteX13" fmla="*/ 496379 w 496608"/>
                <a:gd name="connsiteY13" fmla="*/ 0 h 985638"/>
                <a:gd name="connsiteX0" fmla="*/ 496379 w 496608"/>
                <a:gd name="connsiteY0" fmla="*/ 0 h 983454"/>
                <a:gd name="connsiteX1" fmla="*/ 322547 w 496608"/>
                <a:gd name="connsiteY1" fmla="*/ 0 h 983454"/>
                <a:gd name="connsiteX2" fmla="*/ 189197 w 496608"/>
                <a:gd name="connsiteY2" fmla="*/ 64294 h 983454"/>
                <a:gd name="connsiteX3" fmla="*/ 124903 w 496608"/>
                <a:gd name="connsiteY3" fmla="*/ 171450 h 983454"/>
                <a:gd name="connsiteX4" fmla="*/ 77278 w 496608"/>
                <a:gd name="connsiteY4" fmla="*/ 311944 h 983454"/>
                <a:gd name="connsiteX5" fmla="*/ 82041 w 496608"/>
                <a:gd name="connsiteY5" fmla="*/ 426244 h 983454"/>
                <a:gd name="connsiteX6" fmla="*/ 103472 w 496608"/>
                <a:gd name="connsiteY6" fmla="*/ 559594 h 983454"/>
                <a:gd name="connsiteX7" fmla="*/ 165385 w 496608"/>
                <a:gd name="connsiteY7" fmla="*/ 633413 h 983454"/>
                <a:gd name="connsiteX8" fmla="*/ 213010 w 496608"/>
                <a:gd name="connsiteY8" fmla="*/ 714375 h 983454"/>
                <a:gd name="connsiteX9" fmla="*/ 159974 w 496608"/>
                <a:gd name="connsiteY9" fmla="*/ 746847 h 983454"/>
                <a:gd name="connsiteX10" fmla="*/ 0 w 496608"/>
                <a:gd name="connsiteY10" fmla="*/ 829974 h 983454"/>
                <a:gd name="connsiteX11" fmla="*/ 116462 w 496608"/>
                <a:gd name="connsiteY11" fmla="*/ 983454 h 983454"/>
                <a:gd name="connsiteX12" fmla="*/ 496378 w 496608"/>
                <a:gd name="connsiteY12" fmla="*/ 812006 h 983454"/>
                <a:gd name="connsiteX13" fmla="*/ 496379 w 496608"/>
                <a:gd name="connsiteY13" fmla="*/ 0 h 983454"/>
                <a:gd name="connsiteX0" fmla="*/ 496379 w 496608"/>
                <a:gd name="connsiteY0" fmla="*/ 0 h 983454"/>
                <a:gd name="connsiteX1" fmla="*/ 322547 w 496608"/>
                <a:gd name="connsiteY1" fmla="*/ 0 h 983454"/>
                <a:gd name="connsiteX2" fmla="*/ 189197 w 496608"/>
                <a:gd name="connsiteY2" fmla="*/ 64294 h 983454"/>
                <a:gd name="connsiteX3" fmla="*/ 124903 w 496608"/>
                <a:gd name="connsiteY3" fmla="*/ 171450 h 983454"/>
                <a:gd name="connsiteX4" fmla="*/ 77278 w 496608"/>
                <a:gd name="connsiteY4" fmla="*/ 311944 h 983454"/>
                <a:gd name="connsiteX5" fmla="*/ 82041 w 496608"/>
                <a:gd name="connsiteY5" fmla="*/ 426244 h 983454"/>
                <a:gd name="connsiteX6" fmla="*/ 103472 w 496608"/>
                <a:gd name="connsiteY6" fmla="*/ 559594 h 983454"/>
                <a:gd name="connsiteX7" fmla="*/ 165385 w 496608"/>
                <a:gd name="connsiteY7" fmla="*/ 633413 h 983454"/>
                <a:gd name="connsiteX8" fmla="*/ 213010 w 496608"/>
                <a:gd name="connsiteY8" fmla="*/ 714375 h 983454"/>
                <a:gd name="connsiteX9" fmla="*/ 159974 w 496608"/>
                <a:gd name="connsiteY9" fmla="*/ 746847 h 983454"/>
                <a:gd name="connsiteX10" fmla="*/ 0 w 496608"/>
                <a:gd name="connsiteY10" fmla="*/ 829974 h 983454"/>
                <a:gd name="connsiteX11" fmla="*/ 116462 w 496608"/>
                <a:gd name="connsiteY11" fmla="*/ 983454 h 983454"/>
                <a:gd name="connsiteX12" fmla="*/ 496378 w 496608"/>
                <a:gd name="connsiteY12" fmla="*/ 812006 h 983454"/>
                <a:gd name="connsiteX13" fmla="*/ 496379 w 496608"/>
                <a:gd name="connsiteY13" fmla="*/ 0 h 983454"/>
                <a:gd name="connsiteX0" fmla="*/ 496379 w 496608"/>
                <a:gd name="connsiteY0" fmla="*/ 0 h 983454"/>
                <a:gd name="connsiteX1" fmla="*/ 322547 w 496608"/>
                <a:gd name="connsiteY1" fmla="*/ 0 h 983454"/>
                <a:gd name="connsiteX2" fmla="*/ 189197 w 496608"/>
                <a:gd name="connsiteY2" fmla="*/ 64294 h 983454"/>
                <a:gd name="connsiteX3" fmla="*/ 124903 w 496608"/>
                <a:gd name="connsiteY3" fmla="*/ 171450 h 983454"/>
                <a:gd name="connsiteX4" fmla="*/ 77278 w 496608"/>
                <a:gd name="connsiteY4" fmla="*/ 311944 h 983454"/>
                <a:gd name="connsiteX5" fmla="*/ 82041 w 496608"/>
                <a:gd name="connsiteY5" fmla="*/ 426244 h 983454"/>
                <a:gd name="connsiteX6" fmla="*/ 103472 w 496608"/>
                <a:gd name="connsiteY6" fmla="*/ 559594 h 983454"/>
                <a:gd name="connsiteX7" fmla="*/ 165385 w 496608"/>
                <a:gd name="connsiteY7" fmla="*/ 633413 h 983454"/>
                <a:gd name="connsiteX8" fmla="*/ 213010 w 496608"/>
                <a:gd name="connsiteY8" fmla="*/ 714375 h 983454"/>
                <a:gd name="connsiteX9" fmla="*/ 159974 w 496608"/>
                <a:gd name="connsiteY9" fmla="*/ 746847 h 983454"/>
                <a:gd name="connsiteX10" fmla="*/ 0 w 496608"/>
                <a:gd name="connsiteY10" fmla="*/ 829974 h 983454"/>
                <a:gd name="connsiteX11" fmla="*/ 116462 w 496608"/>
                <a:gd name="connsiteY11" fmla="*/ 983454 h 983454"/>
                <a:gd name="connsiteX12" fmla="*/ 496378 w 496608"/>
                <a:gd name="connsiteY12" fmla="*/ 812006 h 983454"/>
                <a:gd name="connsiteX13" fmla="*/ 496379 w 496608"/>
                <a:gd name="connsiteY13" fmla="*/ 0 h 98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608" h="983454">
                  <a:moveTo>
                    <a:pt x="496379" y="0"/>
                  </a:moveTo>
                  <a:lnTo>
                    <a:pt x="322547" y="0"/>
                  </a:lnTo>
                  <a:lnTo>
                    <a:pt x="189197" y="64294"/>
                  </a:lnTo>
                  <a:lnTo>
                    <a:pt x="124903" y="171450"/>
                  </a:lnTo>
                  <a:lnTo>
                    <a:pt x="77278" y="311944"/>
                  </a:lnTo>
                  <a:lnTo>
                    <a:pt x="82041" y="426244"/>
                  </a:lnTo>
                  <a:lnTo>
                    <a:pt x="103472" y="559594"/>
                  </a:lnTo>
                  <a:lnTo>
                    <a:pt x="165385" y="633413"/>
                  </a:lnTo>
                  <a:cubicBezTo>
                    <a:pt x="181260" y="660400"/>
                    <a:pt x="212721" y="664009"/>
                    <a:pt x="213010" y="714375"/>
                  </a:cubicBezTo>
                  <a:cubicBezTo>
                    <a:pt x="195331" y="725199"/>
                    <a:pt x="193239" y="736023"/>
                    <a:pt x="159974" y="746847"/>
                  </a:cubicBezTo>
                  <a:cubicBezTo>
                    <a:pt x="94527" y="771092"/>
                    <a:pt x="68045" y="766763"/>
                    <a:pt x="0" y="829974"/>
                  </a:cubicBezTo>
                  <a:cubicBezTo>
                    <a:pt x="3319" y="924429"/>
                    <a:pt x="9236" y="927964"/>
                    <a:pt x="116462" y="983454"/>
                  </a:cubicBezTo>
                  <a:cubicBezTo>
                    <a:pt x="337484" y="962673"/>
                    <a:pt x="355885" y="902926"/>
                    <a:pt x="496378" y="812006"/>
                  </a:cubicBezTo>
                  <a:cubicBezTo>
                    <a:pt x="495584" y="541337"/>
                    <a:pt x="497173" y="270669"/>
                    <a:pt x="496379" y="0"/>
                  </a:cubicBez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447256" y="4263311"/>
            <a:ext cx="2672179" cy="1877341"/>
            <a:chOff x="386357" y="1828734"/>
            <a:chExt cx="6790394" cy="4044373"/>
          </a:xfrm>
        </p:grpSpPr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26EFC67C-134B-CE53-0946-9DA0AA1E6C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728" y="1836577"/>
              <a:ext cx="2555781" cy="3701737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A14568BD-0D6F-8190-9AFA-47FE023182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37947" y="1836577"/>
              <a:ext cx="2538804" cy="3701737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2023882A-2DD2-5C6F-6400-FCF3FCDA22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728" y="5527196"/>
              <a:ext cx="4241217" cy="2021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F13CAD69-5973-3FE2-7C5C-AB123AFB5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52510" y="1828734"/>
              <a:ext cx="4222594" cy="905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AFBED7DD-4F40-D805-8195-0855C1D46E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6728" y="5856208"/>
              <a:ext cx="4241217" cy="2021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65BE36E3-F8B9-619D-9E74-7A85400907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728" y="5532566"/>
              <a:ext cx="0" cy="31656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EB4E15DC-0F98-6BCD-A54D-66D6420231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37947" y="5541665"/>
              <a:ext cx="0" cy="31656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9B851C0B-1013-A70E-4D7D-34BAF8B3BB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5103" y="1838087"/>
              <a:ext cx="0" cy="31656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CD6419E1-802A-89E7-93F7-EA6E3F3B14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36300" y="4098124"/>
              <a:ext cx="1214376" cy="1769237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69BB68DC-2A3E-C6FD-6A0F-8F9C7AE75D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72973" y="3691578"/>
              <a:ext cx="1015686" cy="3241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1151B55C-BD4C-336B-96B9-AE88A7BF3D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0674" y="3689559"/>
              <a:ext cx="63516" cy="40856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BE81FF47-DA14-4808-5A6A-C9B73017DF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14190" y="3689559"/>
              <a:ext cx="200069" cy="2572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9F3A39F8-7F5D-A964-DA1C-834C28183A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14259" y="2154651"/>
              <a:ext cx="1060844" cy="156063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F27AFF4E-9A27-8A9D-290F-F695129DB6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7349" y="3718324"/>
              <a:ext cx="208982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1132A95F-643F-8B2D-D417-BFA6AEB46A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07386" y="3689559"/>
              <a:ext cx="63516" cy="408564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284E5931-EE81-ADCF-2016-CF6B7853FC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70903" y="3689559"/>
              <a:ext cx="200069" cy="25726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474631A8-4D26-006B-B8D4-487DA3174F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70511" y="4098124"/>
              <a:ext cx="1682842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D583AE43-1C25-32D7-B165-41893DF184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6357" y="4103870"/>
              <a:ext cx="1214376" cy="176923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DC2F0CE8-82E4-2EBE-CBB4-8325FCA538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9351" y="1837447"/>
              <a:ext cx="0" cy="316564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6D4ECD31-EECE-9715-C356-A914AB280F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98508" y="2154010"/>
              <a:ext cx="1060844" cy="1560636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C5A35F56-D975-8D65-2D13-ADBDD3B272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52510" y="2149586"/>
              <a:ext cx="4222594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>
              <a:extLst>
                <a:ext uri="{FF2B5EF4-FFF2-40B4-BE49-F238E27FC236}">
                  <a16:creationId xmlns:a16="http://schemas.microsoft.com/office/drawing/2014/main" id="{5F7C91FD-3344-3554-6908-0D7B427A97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93594" y="2403247"/>
              <a:ext cx="1699988" cy="252672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0A8BE47C-9E9C-20D2-1EFF-1B2DDB7472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82884" y="2397575"/>
              <a:ext cx="1699988" cy="252672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297A5CC5-8CAB-60FE-1923-9F080F4142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2832" y="3689559"/>
              <a:ext cx="200069" cy="25726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ABFA0BFA-5704-B57E-5A94-88C3375BA8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16867" y="3689559"/>
              <a:ext cx="200069" cy="25726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EFE64C75-22FF-0C04-731D-6C5777F309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0511" y="3695637"/>
              <a:ext cx="63516" cy="408564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0B569339-6B63-2DFA-AD70-47C47D9114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3353" y="3692329"/>
              <a:ext cx="63516" cy="408564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>
              <a:extLst>
                <a:ext uri="{FF2B5EF4-FFF2-40B4-BE49-F238E27FC236}">
                  <a16:creationId xmlns:a16="http://schemas.microsoft.com/office/drawing/2014/main" id="{159CD5CB-ADAE-5A4F-5A2A-5C52C38858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6895" y="4096661"/>
              <a:ext cx="763616" cy="115353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>
              <a:extLst>
                <a:ext uri="{FF2B5EF4-FFF2-40B4-BE49-F238E27FC236}">
                  <a16:creationId xmlns:a16="http://schemas.microsoft.com/office/drawing/2014/main" id="{DA518FAC-1422-77B2-E6A9-F745E7DBB2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6523" y="4923289"/>
              <a:ext cx="0" cy="316564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>
              <a:extLst>
                <a:ext uri="{FF2B5EF4-FFF2-40B4-BE49-F238E27FC236}">
                  <a16:creationId xmlns:a16="http://schemas.microsoft.com/office/drawing/2014/main" id="{CB071D56-807F-65E4-6E58-A278126FC9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93788" y="4103431"/>
              <a:ext cx="763616" cy="115353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2143D301-E87D-AC3C-49FE-0F7041D864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83416" y="4930059"/>
              <a:ext cx="0" cy="316564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7432F892-FFD2-714B-59F1-7D81BEA00E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1195" y="2402351"/>
              <a:ext cx="0" cy="316564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49FF0E76-5C7C-7D51-479E-487E955C04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8090" y="2409120"/>
              <a:ext cx="0" cy="316564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67AB8B40-55D6-9C92-7710-39D34865F2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9249" y="2710182"/>
              <a:ext cx="2170133" cy="23198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D0BD1997-E5C8-D495-C55A-5308D8207A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22903" y="2723688"/>
              <a:ext cx="681730" cy="990956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>
              <a:extLst>
                <a:ext uri="{FF2B5EF4-FFF2-40B4-BE49-F238E27FC236}">
                  <a16:creationId xmlns:a16="http://schemas.microsoft.com/office/drawing/2014/main" id="{E0A92308-0B91-9EED-1B6D-E454D7102A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38014" y="2730458"/>
              <a:ext cx="653512" cy="984188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D0B02AB5-474D-C72D-73AC-90841E54BB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17271" y="2404013"/>
              <a:ext cx="1695700" cy="252672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>
              <a:extLst>
                <a:ext uri="{FF2B5EF4-FFF2-40B4-BE49-F238E27FC236}">
                  <a16:creationId xmlns:a16="http://schemas.microsoft.com/office/drawing/2014/main" id="{E4D9BA0C-1431-03D2-D6AF-3470A4DC9D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48818" y="2396828"/>
              <a:ext cx="1695700" cy="2526422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>
              <a:extLst>
                <a:ext uri="{FF2B5EF4-FFF2-40B4-BE49-F238E27FC236}">
                  <a16:creationId xmlns:a16="http://schemas.microsoft.com/office/drawing/2014/main" id="{4BE3F8B4-6AD8-7A94-DF47-588E747910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55662" y="2399954"/>
              <a:ext cx="2157032" cy="3293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>
              <a:extLst>
                <a:ext uri="{FF2B5EF4-FFF2-40B4-BE49-F238E27FC236}">
                  <a16:creationId xmlns:a16="http://schemas.microsoft.com/office/drawing/2014/main" id="{E2B66890-48F8-E23A-BFAC-F34A245AF6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57258" y="3706590"/>
              <a:ext cx="206549" cy="20298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>
              <a:extLst>
                <a:ext uri="{FF2B5EF4-FFF2-40B4-BE49-F238E27FC236}">
                  <a16:creationId xmlns:a16="http://schemas.microsoft.com/office/drawing/2014/main" id="{049E7010-A5F4-3901-8584-D8D7835D59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5861" y="3692125"/>
              <a:ext cx="63516" cy="408564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>
              <a:extLst>
                <a:ext uri="{FF2B5EF4-FFF2-40B4-BE49-F238E27FC236}">
                  <a16:creationId xmlns:a16="http://schemas.microsoft.com/office/drawing/2014/main" id="{01ACC75A-95F8-39FB-3A9D-55F2E50542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6298" y="4103225"/>
              <a:ext cx="763616" cy="115353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>
              <a:extLst>
                <a:ext uri="{FF2B5EF4-FFF2-40B4-BE49-F238E27FC236}">
                  <a16:creationId xmlns:a16="http://schemas.microsoft.com/office/drawing/2014/main" id="{1159145A-5C8D-69F5-B4AF-3195BF7BEC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5924" y="4929854"/>
              <a:ext cx="0" cy="316564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0DA5E362-EA57-5AAD-C497-8B45D3D4AD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9382" y="2390682"/>
              <a:ext cx="0" cy="316564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>
              <a:extLst>
                <a:ext uri="{FF2B5EF4-FFF2-40B4-BE49-F238E27FC236}">
                  <a16:creationId xmlns:a16="http://schemas.microsoft.com/office/drawing/2014/main" id="{F013CDC2-A8D5-5111-CD7E-CA5117E148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0524" y="2718913"/>
              <a:ext cx="632170" cy="995526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>
              <a:extLst>
                <a:ext uri="{FF2B5EF4-FFF2-40B4-BE49-F238E27FC236}">
                  <a16:creationId xmlns:a16="http://schemas.microsoft.com/office/drawing/2014/main" id="{332D35AE-BF87-46C3-8FF9-EEFC190249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5861" y="4099700"/>
              <a:ext cx="1048158" cy="3525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91D18A4B-62FF-F530-5791-AAFED3336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0733" y="4096661"/>
              <a:ext cx="1022012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A06C6C29-DDB5-4154-526D-282F1DB4E9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60556" y="4099700"/>
              <a:ext cx="762189" cy="1150497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738D7745-2EB7-6FB9-2302-6E1357DFC8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6438" y="4923289"/>
              <a:ext cx="1368" cy="338979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9453554A-AD7F-FC19-48EF-5947AF2321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9250" y="2402351"/>
              <a:ext cx="0" cy="316564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960E4C9E-D774-8092-6341-45C28C9ED3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8002" y="2723688"/>
              <a:ext cx="682673" cy="1003512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>
              <a:extLst>
                <a:ext uri="{FF2B5EF4-FFF2-40B4-BE49-F238E27FC236}">
                  <a16:creationId xmlns:a16="http://schemas.microsoft.com/office/drawing/2014/main" id="{90D729BA-A302-DBEE-16C5-CC0823F489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8140" y="3691297"/>
              <a:ext cx="1701141" cy="281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>
              <a:extLst>
                <a:ext uri="{FF2B5EF4-FFF2-40B4-BE49-F238E27FC236}">
                  <a16:creationId xmlns:a16="http://schemas.microsoft.com/office/drawing/2014/main" id="{F4A23007-1546-DA3C-864E-C15DED3A1D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2107" y="3688631"/>
              <a:ext cx="1062082" cy="2762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>
              <a:extLst>
                <a:ext uri="{FF2B5EF4-FFF2-40B4-BE49-F238E27FC236}">
                  <a16:creationId xmlns:a16="http://schemas.microsoft.com/office/drawing/2014/main" id="{4CDCD253-8E1B-FFAD-733E-9062F0EE7B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22088" y="3721530"/>
              <a:ext cx="1682842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5AE1F5F0-72A6-42F3-88F5-7D691665B1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63807" y="3723105"/>
              <a:ext cx="843542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5519738D-59AB-E68D-86A7-837E33427F5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52310" y="3720065"/>
              <a:ext cx="976615" cy="304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0336DF2D-8FE0-52CC-BA49-21B03BCB1E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73444" y="3689389"/>
              <a:ext cx="194995" cy="25296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47413ABD-216F-6E56-83DE-A25FCAEF6A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2745" y="3693043"/>
              <a:ext cx="55611" cy="408419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95C138C8-3A66-80A2-488E-F9B1CE60B0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09492" y="3688365"/>
              <a:ext cx="116558" cy="17676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>
              <a:extLst>
                <a:ext uri="{FF2B5EF4-FFF2-40B4-BE49-F238E27FC236}">
                  <a16:creationId xmlns:a16="http://schemas.microsoft.com/office/drawing/2014/main" id="{D56E3664-DC5B-8720-2F8F-6C19DEF8C6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1620" y="3689817"/>
              <a:ext cx="30675" cy="241353"/>
            </a:xfrm>
            <a:prstGeom prst="line">
              <a:avLst/>
            </a:prstGeom>
            <a:ln w="12700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フリーフォーム: 図形 525">
              <a:extLst>
                <a:ext uri="{FF2B5EF4-FFF2-40B4-BE49-F238E27FC236}">
                  <a16:creationId xmlns:a16="http://schemas.microsoft.com/office/drawing/2014/main" id="{72D0B93C-18D8-C21F-AD21-9ECB8BB0E2B1}"/>
                </a:ext>
              </a:extLst>
            </p:cNvPr>
            <p:cNvSpPr/>
            <p:nvPr/>
          </p:nvSpPr>
          <p:spPr>
            <a:xfrm>
              <a:off x="2094136" y="2389528"/>
              <a:ext cx="3391074" cy="2532006"/>
            </a:xfrm>
            <a:custGeom>
              <a:avLst/>
              <a:gdLst>
                <a:gd name="connsiteX0" fmla="*/ 1450975 w 2879725"/>
                <a:gd name="connsiteY0" fmla="*/ 0 h 1984375"/>
                <a:gd name="connsiteX1" fmla="*/ 0 w 2879725"/>
                <a:gd name="connsiteY1" fmla="*/ 1984375 h 1984375"/>
                <a:gd name="connsiteX2" fmla="*/ 1435100 w 2879725"/>
                <a:gd name="connsiteY2" fmla="*/ 1981200 h 1984375"/>
                <a:gd name="connsiteX3" fmla="*/ 2879725 w 2879725"/>
                <a:gd name="connsiteY3" fmla="*/ 3175 h 1984375"/>
                <a:gd name="connsiteX4" fmla="*/ 1450975 w 2879725"/>
                <a:gd name="connsiteY4" fmla="*/ 0 h 198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9725" h="1984375">
                  <a:moveTo>
                    <a:pt x="1450975" y="0"/>
                  </a:moveTo>
                  <a:lnTo>
                    <a:pt x="0" y="1984375"/>
                  </a:lnTo>
                  <a:lnTo>
                    <a:pt x="1435100" y="1981200"/>
                  </a:lnTo>
                  <a:lnTo>
                    <a:pt x="2879725" y="3175"/>
                  </a:lnTo>
                  <a:lnTo>
                    <a:pt x="1450975" y="0"/>
                  </a:lnTo>
                  <a:close/>
                </a:path>
              </a:pathLst>
            </a:custGeom>
            <a:solidFill>
              <a:srgbClr val="4472C4">
                <a:alpha val="30196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" name="フリーフォーム: 図形 526">
              <a:extLst>
                <a:ext uri="{FF2B5EF4-FFF2-40B4-BE49-F238E27FC236}">
                  <a16:creationId xmlns:a16="http://schemas.microsoft.com/office/drawing/2014/main" id="{B593AB01-5A1F-7C54-3DA9-FB59B689660B}"/>
                </a:ext>
              </a:extLst>
            </p:cNvPr>
            <p:cNvSpPr/>
            <p:nvPr/>
          </p:nvSpPr>
          <p:spPr>
            <a:xfrm>
              <a:off x="3778457" y="3684902"/>
              <a:ext cx="830008" cy="1579970"/>
            </a:xfrm>
            <a:custGeom>
              <a:avLst/>
              <a:gdLst>
                <a:gd name="connsiteX0" fmla="*/ 4762 w 704850"/>
                <a:gd name="connsiteY0" fmla="*/ 969169 h 1238250"/>
                <a:gd name="connsiteX1" fmla="*/ 0 w 704850"/>
                <a:gd name="connsiteY1" fmla="*/ 1238250 h 1238250"/>
                <a:gd name="connsiteX2" fmla="*/ 659606 w 704850"/>
                <a:gd name="connsiteY2" fmla="*/ 326232 h 1238250"/>
                <a:gd name="connsiteX3" fmla="*/ 704850 w 704850"/>
                <a:gd name="connsiteY3" fmla="*/ 0 h 1238250"/>
                <a:gd name="connsiteX4" fmla="*/ 4762 w 704850"/>
                <a:gd name="connsiteY4" fmla="*/ 969169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850" h="1238250">
                  <a:moveTo>
                    <a:pt x="4762" y="969169"/>
                  </a:moveTo>
                  <a:cubicBezTo>
                    <a:pt x="3175" y="1058863"/>
                    <a:pt x="1587" y="1148556"/>
                    <a:pt x="0" y="1238250"/>
                  </a:cubicBezTo>
                  <a:lnTo>
                    <a:pt x="659606" y="326232"/>
                  </a:lnTo>
                  <a:lnTo>
                    <a:pt x="704850" y="0"/>
                  </a:lnTo>
                  <a:lnTo>
                    <a:pt x="4762" y="969169"/>
                  </a:lnTo>
                  <a:close/>
                </a:path>
              </a:pathLst>
            </a:custGeom>
            <a:solidFill>
              <a:srgbClr val="4472C4">
                <a:alpha val="30196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フリーフォーム: 図形 527">
              <a:extLst>
                <a:ext uri="{FF2B5EF4-FFF2-40B4-BE49-F238E27FC236}">
                  <a16:creationId xmlns:a16="http://schemas.microsoft.com/office/drawing/2014/main" id="{11C1F5C2-B945-2B8E-CCC5-055BBC5D8C83}"/>
                </a:ext>
              </a:extLst>
            </p:cNvPr>
            <p:cNvSpPr/>
            <p:nvPr/>
          </p:nvSpPr>
          <p:spPr>
            <a:xfrm>
              <a:off x="4611269" y="2393579"/>
              <a:ext cx="886092" cy="1333859"/>
            </a:xfrm>
            <a:custGeom>
              <a:avLst/>
              <a:gdLst>
                <a:gd name="connsiteX0" fmla="*/ 752475 w 752475"/>
                <a:gd name="connsiteY0" fmla="*/ 0 h 1045368"/>
                <a:gd name="connsiteX1" fmla="*/ 745331 w 752475"/>
                <a:gd name="connsiteY1" fmla="*/ 250031 h 1045368"/>
                <a:gd name="connsiteX2" fmla="*/ 188119 w 752475"/>
                <a:gd name="connsiteY2" fmla="*/ 1045368 h 1045368"/>
                <a:gd name="connsiteX3" fmla="*/ 0 w 752475"/>
                <a:gd name="connsiteY3" fmla="*/ 1016793 h 1045368"/>
                <a:gd name="connsiteX4" fmla="*/ 752475 w 752475"/>
                <a:gd name="connsiteY4" fmla="*/ 0 h 104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475" h="1045368">
                  <a:moveTo>
                    <a:pt x="752475" y="0"/>
                  </a:moveTo>
                  <a:lnTo>
                    <a:pt x="745331" y="250031"/>
                  </a:lnTo>
                  <a:lnTo>
                    <a:pt x="188119" y="1045368"/>
                  </a:lnTo>
                  <a:lnTo>
                    <a:pt x="0" y="1016793"/>
                  </a:lnTo>
                  <a:lnTo>
                    <a:pt x="752475" y="0"/>
                  </a:lnTo>
                  <a:close/>
                </a:path>
              </a:pathLst>
            </a:custGeom>
            <a:solidFill>
              <a:srgbClr val="4472C4">
                <a:alpha val="30196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正方形/長方形 70">
              <a:extLst>
                <a:ext uri="{FF2B5EF4-FFF2-40B4-BE49-F238E27FC236}">
                  <a16:creationId xmlns:a16="http://schemas.microsoft.com/office/drawing/2014/main" id="{3776B3B5-7EA4-72A0-527A-61568D6CD45E}"/>
                </a:ext>
              </a:extLst>
            </p:cNvPr>
            <p:cNvSpPr/>
            <p:nvPr/>
          </p:nvSpPr>
          <p:spPr>
            <a:xfrm>
              <a:off x="2102343" y="4931590"/>
              <a:ext cx="1695561" cy="335624"/>
            </a:xfrm>
            <a:prstGeom prst="rect">
              <a:avLst/>
            </a:prstGeom>
            <a:solidFill>
              <a:srgbClr val="4472C4">
                <a:alpha val="30196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2" name="直線コネクタ 71">
              <a:extLst>
                <a:ext uri="{FF2B5EF4-FFF2-40B4-BE49-F238E27FC236}">
                  <a16:creationId xmlns:a16="http://schemas.microsoft.com/office/drawing/2014/main" id="{35938510-03C1-B5D3-B759-4EBABC3519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6438" y="4923289"/>
              <a:ext cx="2169486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>
              <a:extLst>
                <a:ext uri="{FF2B5EF4-FFF2-40B4-BE49-F238E27FC236}">
                  <a16:creationId xmlns:a16="http://schemas.microsoft.com/office/drawing/2014/main" id="{24D6CF65-8E5D-C64E-0BCA-6F05AA3245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3109" y="5262902"/>
              <a:ext cx="2169486" cy="0"/>
            </a:xfrm>
            <a:prstGeom prst="line">
              <a:avLst/>
            </a:prstGeom>
            <a:ln w="12700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フリーフォーム: 図形 93">
            <a:extLst>
              <a:ext uri="{FF2B5EF4-FFF2-40B4-BE49-F238E27FC236}">
                <a16:creationId xmlns:a16="http://schemas.microsoft.com/office/drawing/2014/main" id="{3C420265-F027-B09B-1C96-10DAC62B1FCB}"/>
              </a:ext>
            </a:extLst>
          </p:cNvPr>
          <p:cNvSpPr/>
          <p:nvPr/>
        </p:nvSpPr>
        <p:spPr>
          <a:xfrm>
            <a:off x="1508125" y="4371975"/>
            <a:ext cx="946150" cy="755650"/>
          </a:xfrm>
          <a:custGeom>
            <a:avLst/>
            <a:gdLst>
              <a:gd name="connsiteX0" fmla="*/ 527050 w 946150"/>
              <a:gd name="connsiteY0" fmla="*/ 0 h 755650"/>
              <a:gd name="connsiteX1" fmla="*/ 434975 w 946150"/>
              <a:gd name="connsiteY1" fmla="*/ 12700 h 755650"/>
              <a:gd name="connsiteX2" fmla="*/ 358775 w 946150"/>
              <a:gd name="connsiteY2" fmla="*/ 31750 h 755650"/>
              <a:gd name="connsiteX3" fmla="*/ 304800 w 946150"/>
              <a:gd name="connsiteY3" fmla="*/ 101600 h 755650"/>
              <a:gd name="connsiteX4" fmla="*/ 234950 w 946150"/>
              <a:gd name="connsiteY4" fmla="*/ 146050 h 755650"/>
              <a:gd name="connsiteX5" fmla="*/ 200025 w 946150"/>
              <a:gd name="connsiteY5" fmla="*/ 215900 h 755650"/>
              <a:gd name="connsiteX6" fmla="*/ 190500 w 946150"/>
              <a:gd name="connsiteY6" fmla="*/ 269875 h 755650"/>
              <a:gd name="connsiteX7" fmla="*/ 168275 w 946150"/>
              <a:gd name="connsiteY7" fmla="*/ 314325 h 755650"/>
              <a:gd name="connsiteX8" fmla="*/ 104775 w 946150"/>
              <a:gd name="connsiteY8" fmla="*/ 381000 h 755650"/>
              <a:gd name="connsiteX9" fmla="*/ 69850 w 946150"/>
              <a:gd name="connsiteY9" fmla="*/ 457200 h 755650"/>
              <a:gd name="connsiteX10" fmla="*/ 47625 w 946150"/>
              <a:gd name="connsiteY10" fmla="*/ 508000 h 755650"/>
              <a:gd name="connsiteX11" fmla="*/ 0 w 946150"/>
              <a:gd name="connsiteY11" fmla="*/ 539750 h 755650"/>
              <a:gd name="connsiteX12" fmla="*/ 12700 w 946150"/>
              <a:gd name="connsiteY12" fmla="*/ 625475 h 755650"/>
              <a:gd name="connsiteX13" fmla="*/ 3175 w 946150"/>
              <a:gd name="connsiteY13" fmla="*/ 755650 h 755650"/>
              <a:gd name="connsiteX14" fmla="*/ 600075 w 946150"/>
              <a:gd name="connsiteY14" fmla="*/ 752475 h 755650"/>
              <a:gd name="connsiteX15" fmla="*/ 946150 w 946150"/>
              <a:gd name="connsiteY15" fmla="*/ 165100 h 755650"/>
              <a:gd name="connsiteX16" fmla="*/ 730250 w 946150"/>
              <a:gd name="connsiteY16" fmla="*/ 136525 h 755650"/>
              <a:gd name="connsiteX17" fmla="*/ 615950 w 946150"/>
              <a:gd name="connsiteY17" fmla="*/ 111125 h 755650"/>
              <a:gd name="connsiteX18" fmla="*/ 561975 w 946150"/>
              <a:gd name="connsiteY18" fmla="*/ 50800 h 755650"/>
              <a:gd name="connsiteX19" fmla="*/ 527050 w 946150"/>
              <a:gd name="connsiteY19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46150" h="755650">
                <a:moveTo>
                  <a:pt x="527050" y="0"/>
                </a:moveTo>
                <a:lnTo>
                  <a:pt x="434975" y="12700"/>
                </a:lnTo>
                <a:lnTo>
                  <a:pt x="358775" y="31750"/>
                </a:lnTo>
                <a:lnTo>
                  <a:pt x="304800" y="101600"/>
                </a:lnTo>
                <a:lnTo>
                  <a:pt x="234950" y="146050"/>
                </a:lnTo>
                <a:lnTo>
                  <a:pt x="200025" y="215900"/>
                </a:lnTo>
                <a:lnTo>
                  <a:pt x="190500" y="269875"/>
                </a:lnTo>
                <a:lnTo>
                  <a:pt x="168275" y="314325"/>
                </a:lnTo>
                <a:lnTo>
                  <a:pt x="104775" y="381000"/>
                </a:lnTo>
                <a:lnTo>
                  <a:pt x="69850" y="457200"/>
                </a:lnTo>
                <a:lnTo>
                  <a:pt x="47625" y="508000"/>
                </a:lnTo>
                <a:lnTo>
                  <a:pt x="0" y="539750"/>
                </a:lnTo>
                <a:lnTo>
                  <a:pt x="12700" y="625475"/>
                </a:lnTo>
                <a:lnTo>
                  <a:pt x="3175" y="755650"/>
                </a:lnTo>
                <a:lnTo>
                  <a:pt x="600075" y="752475"/>
                </a:lnTo>
                <a:lnTo>
                  <a:pt x="946150" y="165100"/>
                </a:lnTo>
                <a:lnTo>
                  <a:pt x="730250" y="136525"/>
                </a:lnTo>
                <a:lnTo>
                  <a:pt x="615950" y="111125"/>
                </a:lnTo>
                <a:lnTo>
                  <a:pt x="561975" y="50800"/>
                </a:lnTo>
                <a:lnTo>
                  <a:pt x="527050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フリーフォーム: 図形 91">
            <a:extLst>
              <a:ext uri="{FF2B5EF4-FFF2-40B4-BE49-F238E27FC236}">
                <a16:creationId xmlns:a16="http://schemas.microsoft.com/office/drawing/2014/main" id="{5AF6A99E-C069-CA30-26D7-40A65E452A60}"/>
              </a:ext>
            </a:extLst>
          </p:cNvPr>
          <p:cNvSpPr/>
          <p:nvPr/>
        </p:nvSpPr>
        <p:spPr>
          <a:xfrm>
            <a:off x="1108870" y="4936331"/>
            <a:ext cx="984250" cy="760413"/>
          </a:xfrm>
          <a:custGeom>
            <a:avLst/>
            <a:gdLst>
              <a:gd name="connsiteX0" fmla="*/ 984250 w 984250"/>
              <a:gd name="connsiteY0" fmla="*/ 231775 h 793750"/>
              <a:gd name="connsiteX1" fmla="*/ 882650 w 984250"/>
              <a:gd name="connsiteY1" fmla="*/ 123825 h 793750"/>
              <a:gd name="connsiteX2" fmla="*/ 793750 w 984250"/>
              <a:gd name="connsiteY2" fmla="*/ 34925 h 793750"/>
              <a:gd name="connsiteX3" fmla="*/ 701675 w 984250"/>
              <a:gd name="connsiteY3" fmla="*/ 3175 h 793750"/>
              <a:gd name="connsiteX4" fmla="*/ 587375 w 984250"/>
              <a:gd name="connsiteY4" fmla="*/ 0 h 793750"/>
              <a:gd name="connsiteX5" fmla="*/ 485775 w 984250"/>
              <a:gd name="connsiteY5" fmla="*/ 38100 h 793750"/>
              <a:gd name="connsiteX6" fmla="*/ 441325 w 984250"/>
              <a:gd name="connsiteY6" fmla="*/ 114300 h 793750"/>
              <a:gd name="connsiteX7" fmla="*/ 409575 w 984250"/>
              <a:gd name="connsiteY7" fmla="*/ 257175 h 793750"/>
              <a:gd name="connsiteX8" fmla="*/ 406400 w 984250"/>
              <a:gd name="connsiteY8" fmla="*/ 333375 h 793750"/>
              <a:gd name="connsiteX9" fmla="*/ 368300 w 984250"/>
              <a:gd name="connsiteY9" fmla="*/ 425450 h 793750"/>
              <a:gd name="connsiteX10" fmla="*/ 320675 w 984250"/>
              <a:gd name="connsiteY10" fmla="*/ 473075 h 793750"/>
              <a:gd name="connsiteX11" fmla="*/ 260350 w 984250"/>
              <a:gd name="connsiteY11" fmla="*/ 422275 h 793750"/>
              <a:gd name="connsiteX12" fmla="*/ 250825 w 984250"/>
              <a:gd name="connsiteY12" fmla="*/ 419100 h 793750"/>
              <a:gd name="connsiteX13" fmla="*/ 95250 w 984250"/>
              <a:gd name="connsiteY13" fmla="*/ 517525 h 793750"/>
              <a:gd name="connsiteX14" fmla="*/ 0 w 984250"/>
              <a:gd name="connsiteY14" fmla="*/ 790575 h 793750"/>
              <a:gd name="connsiteX15" fmla="*/ 663575 w 984250"/>
              <a:gd name="connsiteY15" fmla="*/ 793750 h 793750"/>
              <a:gd name="connsiteX16" fmla="*/ 984250 w 984250"/>
              <a:gd name="connsiteY16" fmla="*/ 231775 h 793750"/>
              <a:gd name="connsiteX0" fmla="*/ 984250 w 984250"/>
              <a:gd name="connsiteY0" fmla="*/ 231775 h 793750"/>
              <a:gd name="connsiteX1" fmla="*/ 882650 w 984250"/>
              <a:gd name="connsiteY1" fmla="*/ 123825 h 793750"/>
              <a:gd name="connsiteX2" fmla="*/ 793750 w 984250"/>
              <a:gd name="connsiteY2" fmla="*/ 34925 h 793750"/>
              <a:gd name="connsiteX3" fmla="*/ 701675 w 984250"/>
              <a:gd name="connsiteY3" fmla="*/ 3175 h 793750"/>
              <a:gd name="connsiteX4" fmla="*/ 587375 w 984250"/>
              <a:gd name="connsiteY4" fmla="*/ 0 h 793750"/>
              <a:gd name="connsiteX5" fmla="*/ 485775 w 984250"/>
              <a:gd name="connsiteY5" fmla="*/ 38100 h 793750"/>
              <a:gd name="connsiteX6" fmla="*/ 441325 w 984250"/>
              <a:gd name="connsiteY6" fmla="*/ 114300 h 793750"/>
              <a:gd name="connsiteX7" fmla="*/ 409575 w 984250"/>
              <a:gd name="connsiteY7" fmla="*/ 257175 h 793750"/>
              <a:gd name="connsiteX8" fmla="*/ 406400 w 984250"/>
              <a:gd name="connsiteY8" fmla="*/ 333375 h 793750"/>
              <a:gd name="connsiteX9" fmla="*/ 368300 w 984250"/>
              <a:gd name="connsiteY9" fmla="*/ 425450 h 793750"/>
              <a:gd name="connsiteX10" fmla="*/ 292100 w 984250"/>
              <a:gd name="connsiteY10" fmla="*/ 412750 h 793750"/>
              <a:gd name="connsiteX11" fmla="*/ 260350 w 984250"/>
              <a:gd name="connsiteY11" fmla="*/ 422275 h 793750"/>
              <a:gd name="connsiteX12" fmla="*/ 250825 w 984250"/>
              <a:gd name="connsiteY12" fmla="*/ 419100 h 793750"/>
              <a:gd name="connsiteX13" fmla="*/ 95250 w 984250"/>
              <a:gd name="connsiteY13" fmla="*/ 517525 h 793750"/>
              <a:gd name="connsiteX14" fmla="*/ 0 w 984250"/>
              <a:gd name="connsiteY14" fmla="*/ 790575 h 793750"/>
              <a:gd name="connsiteX15" fmla="*/ 663575 w 984250"/>
              <a:gd name="connsiteY15" fmla="*/ 793750 h 793750"/>
              <a:gd name="connsiteX16" fmla="*/ 984250 w 984250"/>
              <a:gd name="connsiteY16" fmla="*/ 231775 h 793750"/>
              <a:gd name="connsiteX0" fmla="*/ 984250 w 984250"/>
              <a:gd name="connsiteY0" fmla="*/ 231775 h 793750"/>
              <a:gd name="connsiteX1" fmla="*/ 882650 w 984250"/>
              <a:gd name="connsiteY1" fmla="*/ 123825 h 793750"/>
              <a:gd name="connsiteX2" fmla="*/ 793750 w 984250"/>
              <a:gd name="connsiteY2" fmla="*/ 34925 h 793750"/>
              <a:gd name="connsiteX3" fmla="*/ 701675 w 984250"/>
              <a:gd name="connsiteY3" fmla="*/ 3175 h 793750"/>
              <a:gd name="connsiteX4" fmla="*/ 587375 w 984250"/>
              <a:gd name="connsiteY4" fmla="*/ 0 h 793750"/>
              <a:gd name="connsiteX5" fmla="*/ 485775 w 984250"/>
              <a:gd name="connsiteY5" fmla="*/ 38100 h 793750"/>
              <a:gd name="connsiteX6" fmla="*/ 441325 w 984250"/>
              <a:gd name="connsiteY6" fmla="*/ 114300 h 793750"/>
              <a:gd name="connsiteX7" fmla="*/ 409575 w 984250"/>
              <a:gd name="connsiteY7" fmla="*/ 257175 h 793750"/>
              <a:gd name="connsiteX8" fmla="*/ 406400 w 984250"/>
              <a:gd name="connsiteY8" fmla="*/ 333375 h 793750"/>
              <a:gd name="connsiteX9" fmla="*/ 323850 w 984250"/>
              <a:gd name="connsiteY9" fmla="*/ 368300 h 793750"/>
              <a:gd name="connsiteX10" fmla="*/ 292100 w 984250"/>
              <a:gd name="connsiteY10" fmla="*/ 412750 h 793750"/>
              <a:gd name="connsiteX11" fmla="*/ 260350 w 984250"/>
              <a:gd name="connsiteY11" fmla="*/ 422275 h 793750"/>
              <a:gd name="connsiteX12" fmla="*/ 250825 w 984250"/>
              <a:gd name="connsiteY12" fmla="*/ 419100 h 793750"/>
              <a:gd name="connsiteX13" fmla="*/ 95250 w 984250"/>
              <a:gd name="connsiteY13" fmla="*/ 517525 h 793750"/>
              <a:gd name="connsiteX14" fmla="*/ 0 w 984250"/>
              <a:gd name="connsiteY14" fmla="*/ 790575 h 793750"/>
              <a:gd name="connsiteX15" fmla="*/ 663575 w 984250"/>
              <a:gd name="connsiteY15" fmla="*/ 793750 h 793750"/>
              <a:gd name="connsiteX16" fmla="*/ 984250 w 984250"/>
              <a:gd name="connsiteY16" fmla="*/ 231775 h 793750"/>
              <a:gd name="connsiteX0" fmla="*/ 984250 w 984250"/>
              <a:gd name="connsiteY0" fmla="*/ 231775 h 793750"/>
              <a:gd name="connsiteX1" fmla="*/ 882650 w 984250"/>
              <a:gd name="connsiteY1" fmla="*/ 123825 h 793750"/>
              <a:gd name="connsiteX2" fmla="*/ 793750 w 984250"/>
              <a:gd name="connsiteY2" fmla="*/ 34925 h 793750"/>
              <a:gd name="connsiteX3" fmla="*/ 701675 w 984250"/>
              <a:gd name="connsiteY3" fmla="*/ 3175 h 793750"/>
              <a:gd name="connsiteX4" fmla="*/ 587375 w 984250"/>
              <a:gd name="connsiteY4" fmla="*/ 0 h 793750"/>
              <a:gd name="connsiteX5" fmla="*/ 485775 w 984250"/>
              <a:gd name="connsiteY5" fmla="*/ 38100 h 793750"/>
              <a:gd name="connsiteX6" fmla="*/ 441325 w 984250"/>
              <a:gd name="connsiteY6" fmla="*/ 114300 h 793750"/>
              <a:gd name="connsiteX7" fmla="*/ 409575 w 984250"/>
              <a:gd name="connsiteY7" fmla="*/ 257175 h 793750"/>
              <a:gd name="connsiteX8" fmla="*/ 365125 w 984250"/>
              <a:gd name="connsiteY8" fmla="*/ 311150 h 793750"/>
              <a:gd name="connsiteX9" fmla="*/ 323850 w 984250"/>
              <a:gd name="connsiteY9" fmla="*/ 368300 h 793750"/>
              <a:gd name="connsiteX10" fmla="*/ 292100 w 984250"/>
              <a:gd name="connsiteY10" fmla="*/ 412750 h 793750"/>
              <a:gd name="connsiteX11" fmla="*/ 260350 w 984250"/>
              <a:gd name="connsiteY11" fmla="*/ 422275 h 793750"/>
              <a:gd name="connsiteX12" fmla="*/ 250825 w 984250"/>
              <a:gd name="connsiteY12" fmla="*/ 419100 h 793750"/>
              <a:gd name="connsiteX13" fmla="*/ 95250 w 984250"/>
              <a:gd name="connsiteY13" fmla="*/ 517525 h 793750"/>
              <a:gd name="connsiteX14" fmla="*/ 0 w 984250"/>
              <a:gd name="connsiteY14" fmla="*/ 790575 h 793750"/>
              <a:gd name="connsiteX15" fmla="*/ 663575 w 984250"/>
              <a:gd name="connsiteY15" fmla="*/ 793750 h 793750"/>
              <a:gd name="connsiteX16" fmla="*/ 984250 w 984250"/>
              <a:gd name="connsiteY16" fmla="*/ 231775 h 793750"/>
              <a:gd name="connsiteX0" fmla="*/ 984250 w 984250"/>
              <a:gd name="connsiteY0" fmla="*/ 231775 h 793750"/>
              <a:gd name="connsiteX1" fmla="*/ 882650 w 984250"/>
              <a:gd name="connsiteY1" fmla="*/ 123825 h 793750"/>
              <a:gd name="connsiteX2" fmla="*/ 793750 w 984250"/>
              <a:gd name="connsiteY2" fmla="*/ 34925 h 793750"/>
              <a:gd name="connsiteX3" fmla="*/ 701675 w 984250"/>
              <a:gd name="connsiteY3" fmla="*/ 3175 h 793750"/>
              <a:gd name="connsiteX4" fmla="*/ 587375 w 984250"/>
              <a:gd name="connsiteY4" fmla="*/ 0 h 793750"/>
              <a:gd name="connsiteX5" fmla="*/ 485775 w 984250"/>
              <a:gd name="connsiteY5" fmla="*/ 38100 h 793750"/>
              <a:gd name="connsiteX6" fmla="*/ 441325 w 984250"/>
              <a:gd name="connsiteY6" fmla="*/ 114300 h 793750"/>
              <a:gd name="connsiteX7" fmla="*/ 346075 w 984250"/>
              <a:gd name="connsiteY7" fmla="*/ 234950 h 793750"/>
              <a:gd name="connsiteX8" fmla="*/ 365125 w 984250"/>
              <a:gd name="connsiteY8" fmla="*/ 311150 h 793750"/>
              <a:gd name="connsiteX9" fmla="*/ 323850 w 984250"/>
              <a:gd name="connsiteY9" fmla="*/ 368300 h 793750"/>
              <a:gd name="connsiteX10" fmla="*/ 292100 w 984250"/>
              <a:gd name="connsiteY10" fmla="*/ 412750 h 793750"/>
              <a:gd name="connsiteX11" fmla="*/ 260350 w 984250"/>
              <a:gd name="connsiteY11" fmla="*/ 422275 h 793750"/>
              <a:gd name="connsiteX12" fmla="*/ 250825 w 984250"/>
              <a:gd name="connsiteY12" fmla="*/ 419100 h 793750"/>
              <a:gd name="connsiteX13" fmla="*/ 95250 w 984250"/>
              <a:gd name="connsiteY13" fmla="*/ 517525 h 793750"/>
              <a:gd name="connsiteX14" fmla="*/ 0 w 984250"/>
              <a:gd name="connsiteY14" fmla="*/ 790575 h 793750"/>
              <a:gd name="connsiteX15" fmla="*/ 663575 w 984250"/>
              <a:gd name="connsiteY15" fmla="*/ 793750 h 793750"/>
              <a:gd name="connsiteX16" fmla="*/ 984250 w 984250"/>
              <a:gd name="connsiteY16" fmla="*/ 231775 h 793750"/>
              <a:gd name="connsiteX0" fmla="*/ 984250 w 984250"/>
              <a:gd name="connsiteY0" fmla="*/ 231775 h 793750"/>
              <a:gd name="connsiteX1" fmla="*/ 882650 w 984250"/>
              <a:gd name="connsiteY1" fmla="*/ 123825 h 793750"/>
              <a:gd name="connsiteX2" fmla="*/ 793750 w 984250"/>
              <a:gd name="connsiteY2" fmla="*/ 34925 h 793750"/>
              <a:gd name="connsiteX3" fmla="*/ 701675 w 984250"/>
              <a:gd name="connsiteY3" fmla="*/ 3175 h 793750"/>
              <a:gd name="connsiteX4" fmla="*/ 587375 w 984250"/>
              <a:gd name="connsiteY4" fmla="*/ 0 h 793750"/>
              <a:gd name="connsiteX5" fmla="*/ 485775 w 984250"/>
              <a:gd name="connsiteY5" fmla="*/ 38100 h 793750"/>
              <a:gd name="connsiteX6" fmla="*/ 441325 w 984250"/>
              <a:gd name="connsiteY6" fmla="*/ 114300 h 793750"/>
              <a:gd name="connsiteX7" fmla="*/ 346075 w 984250"/>
              <a:gd name="connsiteY7" fmla="*/ 234950 h 793750"/>
              <a:gd name="connsiteX8" fmla="*/ 317500 w 984250"/>
              <a:gd name="connsiteY8" fmla="*/ 307975 h 793750"/>
              <a:gd name="connsiteX9" fmla="*/ 323850 w 984250"/>
              <a:gd name="connsiteY9" fmla="*/ 368300 h 793750"/>
              <a:gd name="connsiteX10" fmla="*/ 292100 w 984250"/>
              <a:gd name="connsiteY10" fmla="*/ 412750 h 793750"/>
              <a:gd name="connsiteX11" fmla="*/ 260350 w 984250"/>
              <a:gd name="connsiteY11" fmla="*/ 422275 h 793750"/>
              <a:gd name="connsiteX12" fmla="*/ 250825 w 984250"/>
              <a:gd name="connsiteY12" fmla="*/ 419100 h 793750"/>
              <a:gd name="connsiteX13" fmla="*/ 95250 w 984250"/>
              <a:gd name="connsiteY13" fmla="*/ 517525 h 793750"/>
              <a:gd name="connsiteX14" fmla="*/ 0 w 984250"/>
              <a:gd name="connsiteY14" fmla="*/ 790575 h 793750"/>
              <a:gd name="connsiteX15" fmla="*/ 663575 w 984250"/>
              <a:gd name="connsiteY15" fmla="*/ 793750 h 793750"/>
              <a:gd name="connsiteX16" fmla="*/ 984250 w 984250"/>
              <a:gd name="connsiteY16" fmla="*/ 231775 h 793750"/>
              <a:gd name="connsiteX0" fmla="*/ 984250 w 984250"/>
              <a:gd name="connsiteY0" fmla="*/ 231775 h 793750"/>
              <a:gd name="connsiteX1" fmla="*/ 882650 w 984250"/>
              <a:gd name="connsiteY1" fmla="*/ 123825 h 793750"/>
              <a:gd name="connsiteX2" fmla="*/ 793750 w 984250"/>
              <a:gd name="connsiteY2" fmla="*/ 34925 h 793750"/>
              <a:gd name="connsiteX3" fmla="*/ 701675 w 984250"/>
              <a:gd name="connsiteY3" fmla="*/ 3175 h 793750"/>
              <a:gd name="connsiteX4" fmla="*/ 587375 w 984250"/>
              <a:gd name="connsiteY4" fmla="*/ 0 h 793750"/>
              <a:gd name="connsiteX5" fmla="*/ 485775 w 984250"/>
              <a:gd name="connsiteY5" fmla="*/ 38100 h 793750"/>
              <a:gd name="connsiteX6" fmla="*/ 441325 w 984250"/>
              <a:gd name="connsiteY6" fmla="*/ 114300 h 793750"/>
              <a:gd name="connsiteX7" fmla="*/ 346075 w 984250"/>
              <a:gd name="connsiteY7" fmla="*/ 234950 h 793750"/>
              <a:gd name="connsiteX8" fmla="*/ 317500 w 984250"/>
              <a:gd name="connsiteY8" fmla="*/ 307975 h 793750"/>
              <a:gd name="connsiteX9" fmla="*/ 285750 w 984250"/>
              <a:gd name="connsiteY9" fmla="*/ 368300 h 793750"/>
              <a:gd name="connsiteX10" fmla="*/ 292100 w 984250"/>
              <a:gd name="connsiteY10" fmla="*/ 412750 h 793750"/>
              <a:gd name="connsiteX11" fmla="*/ 260350 w 984250"/>
              <a:gd name="connsiteY11" fmla="*/ 422275 h 793750"/>
              <a:gd name="connsiteX12" fmla="*/ 250825 w 984250"/>
              <a:gd name="connsiteY12" fmla="*/ 419100 h 793750"/>
              <a:gd name="connsiteX13" fmla="*/ 95250 w 984250"/>
              <a:gd name="connsiteY13" fmla="*/ 517525 h 793750"/>
              <a:gd name="connsiteX14" fmla="*/ 0 w 984250"/>
              <a:gd name="connsiteY14" fmla="*/ 790575 h 793750"/>
              <a:gd name="connsiteX15" fmla="*/ 663575 w 984250"/>
              <a:gd name="connsiteY15" fmla="*/ 793750 h 793750"/>
              <a:gd name="connsiteX16" fmla="*/ 984250 w 984250"/>
              <a:gd name="connsiteY16" fmla="*/ 231775 h 793750"/>
              <a:gd name="connsiteX0" fmla="*/ 984250 w 984250"/>
              <a:gd name="connsiteY0" fmla="*/ 231775 h 793750"/>
              <a:gd name="connsiteX1" fmla="*/ 882650 w 984250"/>
              <a:gd name="connsiteY1" fmla="*/ 123825 h 793750"/>
              <a:gd name="connsiteX2" fmla="*/ 793750 w 984250"/>
              <a:gd name="connsiteY2" fmla="*/ 34925 h 793750"/>
              <a:gd name="connsiteX3" fmla="*/ 701675 w 984250"/>
              <a:gd name="connsiteY3" fmla="*/ 3175 h 793750"/>
              <a:gd name="connsiteX4" fmla="*/ 587375 w 984250"/>
              <a:gd name="connsiteY4" fmla="*/ 0 h 793750"/>
              <a:gd name="connsiteX5" fmla="*/ 485775 w 984250"/>
              <a:gd name="connsiteY5" fmla="*/ 38100 h 793750"/>
              <a:gd name="connsiteX6" fmla="*/ 441325 w 984250"/>
              <a:gd name="connsiteY6" fmla="*/ 114300 h 793750"/>
              <a:gd name="connsiteX7" fmla="*/ 346075 w 984250"/>
              <a:gd name="connsiteY7" fmla="*/ 234950 h 793750"/>
              <a:gd name="connsiteX8" fmla="*/ 317500 w 984250"/>
              <a:gd name="connsiteY8" fmla="*/ 307975 h 793750"/>
              <a:gd name="connsiteX9" fmla="*/ 285750 w 984250"/>
              <a:gd name="connsiteY9" fmla="*/ 368300 h 793750"/>
              <a:gd name="connsiteX10" fmla="*/ 276225 w 984250"/>
              <a:gd name="connsiteY10" fmla="*/ 409575 h 793750"/>
              <a:gd name="connsiteX11" fmla="*/ 260350 w 984250"/>
              <a:gd name="connsiteY11" fmla="*/ 422275 h 793750"/>
              <a:gd name="connsiteX12" fmla="*/ 250825 w 984250"/>
              <a:gd name="connsiteY12" fmla="*/ 419100 h 793750"/>
              <a:gd name="connsiteX13" fmla="*/ 95250 w 984250"/>
              <a:gd name="connsiteY13" fmla="*/ 517525 h 793750"/>
              <a:gd name="connsiteX14" fmla="*/ 0 w 984250"/>
              <a:gd name="connsiteY14" fmla="*/ 790575 h 793750"/>
              <a:gd name="connsiteX15" fmla="*/ 663575 w 984250"/>
              <a:gd name="connsiteY15" fmla="*/ 793750 h 793750"/>
              <a:gd name="connsiteX16" fmla="*/ 984250 w 984250"/>
              <a:gd name="connsiteY16" fmla="*/ 231775 h 793750"/>
              <a:gd name="connsiteX0" fmla="*/ 984250 w 984250"/>
              <a:gd name="connsiteY0" fmla="*/ 231775 h 793750"/>
              <a:gd name="connsiteX1" fmla="*/ 882650 w 984250"/>
              <a:gd name="connsiteY1" fmla="*/ 123825 h 793750"/>
              <a:gd name="connsiteX2" fmla="*/ 793750 w 984250"/>
              <a:gd name="connsiteY2" fmla="*/ 34925 h 793750"/>
              <a:gd name="connsiteX3" fmla="*/ 701675 w 984250"/>
              <a:gd name="connsiteY3" fmla="*/ 3175 h 793750"/>
              <a:gd name="connsiteX4" fmla="*/ 587375 w 984250"/>
              <a:gd name="connsiteY4" fmla="*/ 0 h 793750"/>
              <a:gd name="connsiteX5" fmla="*/ 485775 w 984250"/>
              <a:gd name="connsiteY5" fmla="*/ 38100 h 793750"/>
              <a:gd name="connsiteX6" fmla="*/ 441325 w 984250"/>
              <a:gd name="connsiteY6" fmla="*/ 114300 h 793750"/>
              <a:gd name="connsiteX7" fmla="*/ 346075 w 984250"/>
              <a:gd name="connsiteY7" fmla="*/ 234950 h 793750"/>
              <a:gd name="connsiteX8" fmla="*/ 317500 w 984250"/>
              <a:gd name="connsiteY8" fmla="*/ 307975 h 793750"/>
              <a:gd name="connsiteX9" fmla="*/ 285750 w 984250"/>
              <a:gd name="connsiteY9" fmla="*/ 368300 h 793750"/>
              <a:gd name="connsiteX10" fmla="*/ 276225 w 984250"/>
              <a:gd name="connsiteY10" fmla="*/ 409575 h 793750"/>
              <a:gd name="connsiteX11" fmla="*/ 260350 w 984250"/>
              <a:gd name="connsiteY11" fmla="*/ 422275 h 793750"/>
              <a:gd name="connsiteX12" fmla="*/ 168275 w 984250"/>
              <a:gd name="connsiteY12" fmla="*/ 434975 h 793750"/>
              <a:gd name="connsiteX13" fmla="*/ 95250 w 984250"/>
              <a:gd name="connsiteY13" fmla="*/ 517525 h 793750"/>
              <a:gd name="connsiteX14" fmla="*/ 0 w 984250"/>
              <a:gd name="connsiteY14" fmla="*/ 790575 h 793750"/>
              <a:gd name="connsiteX15" fmla="*/ 663575 w 984250"/>
              <a:gd name="connsiteY15" fmla="*/ 793750 h 793750"/>
              <a:gd name="connsiteX16" fmla="*/ 984250 w 984250"/>
              <a:gd name="connsiteY16" fmla="*/ 231775 h 793750"/>
              <a:gd name="connsiteX0" fmla="*/ 984250 w 984250"/>
              <a:gd name="connsiteY0" fmla="*/ 231775 h 793750"/>
              <a:gd name="connsiteX1" fmla="*/ 882650 w 984250"/>
              <a:gd name="connsiteY1" fmla="*/ 123825 h 793750"/>
              <a:gd name="connsiteX2" fmla="*/ 793750 w 984250"/>
              <a:gd name="connsiteY2" fmla="*/ 34925 h 793750"/>
              <a:gd name="connsiteX3" fmla="*/ 701675 w 984250"/>
              <a:gd name="connsiteY3" fmla="*/ 3175 h 793750"/>
              <a:gd name="connsiteX4" fmla="*/ 587375 w 984250"/>
              <a:gd name="connsiteY4" fmla="*/ 0 h 793750"/>
              <a:gd name="connsiteX5" fmla="*/ 485775 w 984250"/>
              <a:gd name="connsiteY5" fmla="*/ 38100 h 793750"/>
              <a:gd name="connsiteX6" fmla="*/ 441325 w 984250"/>
              <a:gd name="connsiteY6" fmla="*/ 114300 h 793750"/>
              <a:gd name="connsiteX7" fmla="*/ 346075 w 984250"/>
              <a:gd name="connsiteY7" fmla="*/ 234950 h 793750"/>
              <a:gd name="connsiteX8" fmla="*/ 317500 w 984250"/>
              <a:gd name="connsiteY8" fmla="*/ 307975 h 793750"/>
              <a:gd name="connsiteX9" fmla="*/ 285750 w 984250"/>
              <a:gd name="connsiteY9" fmla="*/ 368300 h 793750"/>
              <a:gd name="connsiteX10" fmla="*/ 276225 w 984250"/>
              <a:gd name="connsiteY10" fmla="*/ 409575 h 793750"/>
              <a:gd name="connsiteX11" fmla="*/ 231775 w 984250"/>
              <a:gd name="connsiteY11" fmla="*/ 393700 h 793750"/>
              <a:gd name="connsiteX12" fmla="*/ 168275 w 984250"/>
              <a:gd name="connsiteY12" fmla="*/ 434975 h 793750"/>
              <a:gd name="connsiteX13" fmla="*/ 95250 w 984250"/>
              <a:gd name="connsiteY13" fmla="*/ 517525 h 793750"/>
              <a:gd name="connsiteX14" fmla="*/ 0 w 984250"/>
              <a:gd name="connsiteY14" fmla="*/ 790575 h 793750"/>
              <a:gd name="connsiteX15" fmla="*/ 663575 w 984250"/>
              <a:gd name="connsiteY15" fmla="*/ 793750 h 793750"/>
              <a:gd name="connsiteX16" fmla="*/ 984250 w 984250"/>
              <a:gd name="connsiteY16" fmla="*/ 231775 h 793750"/>
              <a:gd name="connsiteX0" fmla="*/ 984250 w 984250"/>
              <a:gd name="connsiteY0" fmla="*/ 231775 h 793750"/>
              <a:gd name="connsiteX1" fmla="*/ 882650 w 984250"/>
              <a:gd name="connsiteY1" fmla="*/ 123825 h 793750"/>
              <a:gd name="connsiteX2" fmla="*/ 777081 w 984250"/>
              <a:gd name="connsiteY2" fmla="*/ 77787 h 793750"/>
              <a:gd name="connsiteX3" fmla="*/ 701675 w 984250"/>
              <a:gd name="connsiteY3" fmla="*/ 3175 h 793750"/>
              <a:gd name="connsiteX4" fmla="*/ 587375 w 984250"/>
              <a:gd name="connsiteY4" fmla="*/ 0 h 793750"/>
              <a:gd name="connsiteX5" fmla="*/ 485775 w 984250"/>
              <a:gd name="connsiteY5" fmla="*/ 38100 h 793750"/>
              <a:gd name="connsiteX6" fmla="*/ 441325 w 984250"/>
              <a:gd name="connsiteY6" fmla="*/ 114300 h 793750"/>
              <a:gd name="connsiteX7" fmla="*/ 346075 w 984250"/>
              <a:gd name="connsiteY7" fmla="*/ 234950 h 793750"/>
              <a:gd name="connsiteX8" fmla="*/ 317500 w 984250"/>
              <a:gd name="connsiteY8" fmla="*/ 307975 h 793750"/>
              <a:gd name="connsiteX9" fmla="*/ 285750 w 984250"/>
              <a:gd name="connsiteY9" fmla="*/ 368300 h 793750"/>
              <a:gd name="connsiteX10" fmla="*/ 276225 w 984250"/>
              <a:gd name="connsiteY10" fmla="*/ 409575 h 793750"/>
              <a:gd name="connsiteX11" fmla="*/ 231775 w 984250"/>
              <a:gd name="connsiteY11" fmla="*/ 393700 h 793750"/>
              <a:gd name="connsiteX12" fmla="*/ 168275 w 984250"/>
              <a:gd name="connsiteY12" fmla="*/ 434975 h 793750"/>
              <a:gd name="connsiteX13" fmla="*/ 95250 w 984250"/>
              <a:gd name="connsiteY13" fmla="*/ 517525 h 793750"/>
              <a:gd name="connsiteX14" fmla="*/ 0 w 984250"/>
              <a:gd name="connsiteY14" fmla="*/ 790575 h 793750"/>
              <a:gd name="connsiteX15" fmla="*/ 663575 w 984250"/>
              <a:gd name="connsiteY15" fmla="*/ 793750 h 793750"/>
              <a:gd name="connsiteX16" fmla="*/ 984250 w 984250"/>
              <a:gd name="connsiteY16" fmla="*/ 231775 h 793750"/>
              <a:gd name="connsiteX0" fmla="*/ 984250 w 984250"/>
              <a:gd name="connsiteY0" fmla="*/ 231775 h 793750"/>
              <a:gd name="connsiteX1" fmla="*/ 882650 w 984250"/>
              <a:gd name="connsiteY1" fmla="*/ 123825 h 793750"/>
              <a:gd name="connsiteX2" fmla="*/ 777081 w 984250"/>
              <a:gd name="connsiteY2" fmla="*/ 77787 h 793750"/>
              <a:gd name="connsiteX3" fmla="*/ 675481 w 984250"/>
              <a:gd name="connsiteY3" fmla="*/ 43656 h 793750"/>
              <a:gd name="connsiteX4" fmla="*/ 587375 w 984250"/>
              <a:gd name="connsiteY4" fmla="*/ 0 h 793750"/>
              <a:gd name="connsiteX5" fmla="*/ 485775 w 984250"/>
              <a:gd name="connsiteY5" fmla="*/ 38100 h 793750"/>
              <a:gd name="connsiteX6" fmla="*/ 441325 w 984250"/>
              <a:gd name="connsiteY6" fmla="*/ 114300 h 793750"/>
              <a:gd name="connsiteX7" fmla="*/ 346075 w 984250"/>
              <a:gd name="connsiteY7" fmla="*/ 234950 h 793750"/>
              <a:gd name="connsiteX8" fmla="*/ 317500 w 984250"/>
              <a:gd name="connsiteY8" fmla="*/ 307975 h 793750"/>
              <a:gd name="connsiteX9" fmla="*/ 285750 w 984250"/>
              <a:gd name="connsiteY9" fmla="*/ 368300 h 793750"/>
              <a:gd name="connsiteX10" fmla="*/ 276225 w 984250"/>
              <a:gd name="connsiteY10" fmla="*/ 409575 h 793750"/>
              <a:gd name="connsiteX11" fmla="*/ 231775 w 984250"/>
              <a:gd name="connsiteY11" fmla="*/ 393700 h 793750"/>
              <a:gd name="connsiteX12" fmla="*/ 168275 w 984250"/>
              <a:gd name="connsiteY12" fmla="*/ 434975 h 793750"/>
              <a:gd name="connsiteX13" fmla="*/ 95250 w 984250"/>
              <a:gd name="connsiteY13" fmla="*/ 517525 h 793750"/>
              <a:gd name="connsiteX14" fmla="*/ 0 w 984250"/>
              <a:gd name="connsiteY14" fmla="*/ 790575 h 793750"/>
              <a:gd name="connsiteX15" fmla="*/ 663575 w 984250"/>
              <a:gd name="connsiteY15" fmla="*/ 793750 h 793750"/>
              <a:gd name="connsiteX16" fmla="*/ 984250 w 984250"/>
              <a:gd name="connsiteY16" fmla="*/ 231775 h 793750"/>
              <a:gd name="connsiteX0" fmla="*/ 984250 w 984250"/>
              <a:gd name="connsiteY0" fmla="*/ 198438 h 760413"/>
              <a:gd name="connsiteX1" fmla="*/ 882650 w 984250"/>
              <a:gd name="connsiteY1" fmla="*/ 90488 h 760413"/>
              <a:gd name="connsiteX2" fmla="*/ 777081 w 984250"/>
              <a:gd name="connsiteY2" fmla="*/ 44450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85775 w 984250"/>
              <a:gd name="connsiteY5" fmla="*/ 4763 h 760413"/>
              <a:gd name="connsiteX6" fmla="*/ 441325 w 984250"/>
              <a:gd name="connsiteY6" fmla="*/ 80963 h 760413"/>
              <a:gd name="connsiteX7" fmla="*/ 346075 w 984250"/>
              <a:gd name="connsiteY7" fmla="*/ 201613 h 760413"/>
              <a:gd name="connsiteX8" fmla="*/ 317500 w 984250"/>
              <a:gd name="connsiteY8" fmla="*/ 274638 h 760413"/>
              <a:gd name="connsiteX9" fmla="*/ 285750 w 984250"/>
              <a:gd name="connsiteY9" fmla="*/ 334963 h 760413"/>
              <a:gd name="connsiteX10" fmla="*/ 276225 w 984250"/>
              <a:gd name="connsiteY10" fmla="*/ 376238 h 760413"/>
              <a:gd name="connsiteX11" fmla="*/ 231775 w 984250"/>
              <a:gd name="connsiteY11" fmla="*/ 360363 h 760413"/>
              <a:gd name="connsiteX12" fmla="*/ 168275 w 984250"/>
              <a:gd name="connsiteY12" fmla="*/ 401638 h 760413"/>
              <a:gd name="connsiteX13" fmla="*/ 95250 w 984250"/>
              <a:gd name="connsiteY13" fmla="*/ 484188 h 760413"/>
              <a:gd name="connsiteX14" fmla="*/ 0 w 984250"/>
              <a:gd name="connsiteY14" fmla="*/ 757238 h 760413"/>
              <a:gd name="connsiteX15" fmla="*/ 663575 w 984250"/>
              <a:gd name="connsiteY15" fmla="*/ 760413 h 760413"/>
              <a:gd name="connsiteX16" fmla="*/ 984250 w 984250"/>
              <a:gd name="connsiteY16" fmla="*/ 198438 h 760413"/>
              <a:gd name="connsiteX0" fmla="*/ 984250 w 984250"/>
              <a:gd name="connsiteY0" fmla="*/ 198438 h 760413"/>
              <a:gd name="connsiteX1" fmla="*/ 882650 w 984250"/>
              <a:gd name="connsiteY1" fmla="*/ 90488 h 760413"/>
              <a:gd name="connsiteX2" fmla="*/ 777081 w 984250"/>
              <a:gd name="connsiteY2" fmla="*/ 44450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66675 h 760413"/>
              <a:gd name="connsiteX6" fmla="*/ 441325 w 984250"/>
              <a:gd name="connsiteY6" fmla="*/ 80963 h 760413"/>
              <a:gd name="connsiteX7" fmla="*/ 346075 w 984250"/>
              <a:gd name="connsiteY7" fmla="*/ 201613 h 760413"/>
              <a:gd name="connsiteX8" fmla="*/ 317500 w 984250"/>
              <a:gd name="connsiteY8" fmla="*/ 274638 h 760413"/>
              <a:gd name="connsiteX9" fmla="*/ 285750 w 984250"/>
              <a:gd name="connsiteY9" fmla="*/ 334963 h 760413"/>
              <a:gd name="connsiteX10" fmla="*/ 276225 w 984250"/>
              <a:gd name="connsiteY10" fmla="*/ 376238 h 760413"/>
              <a:gd name="connsiteX11" fmla="*/ 231775 w 984250"/>
              <a:gd name="connsiteY11" fmla="*/ 360363 h 760413"/>
              <a:gd name="connsiteX12" fmla="*/ 168275 w 984250"/>
              <a:gd name="connsiteY12" fmla="*/ 401638 h 760413"/>
              <a:gd name="connsiteX13" fmla="*/ 95250 w 984250"/>
              <a:gd name="connsiteY13" fmla="*/ 484188 h 760413"/>
              <a:gd name="connsiteX14" fmla="*/ 0 w 984250"/>
              <a:gd name="connsiteY14" fmla="*/ 757238 h 760413"/>
              <a:gd name="connsiteX15" fmla="*/ 663575 w 984250"/>
              <a:gd name="connsiteY15" fmla="*/ 760413 h 760413"/>
              <a:gd name="connsiteX16" fmla="*/ 984250 w 984250"/>
              <a:gd name="connsiteY16" fmla="*/ 198438 h 760413"/>
              <a:gd name="connsiteX0" fmla="*/ 984250 w 984250"/>
              <a:gd name="connsiteY0" fmla="*/ 198438 h 760413"/>
              <a:gd name="connsiteX1" fmla="*/ 882650 w 984250"/>
              <a:gd name="connsiteY1" fmla="*/ 90488 h 760413"/>
              <a:gd name="connsiteX2" fmla="*/ 777081 w 984250"/>
              <a:gd name="connsiteY2" fmla="*/ 44450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66675 h 760413"/>
              <a:gd name="connsiteX6" fmla="*/ 441325 w 984250"/>
              <a:gd name="connsiteY6" fmla="*/ 104776 h 760413"/>
              <a:gd name="connsiteX7" fmla="*/ 346075 w 984250"/>
              <a:gd name="connsiteY7" fmla="*/ 201613 h 760413"/>
              <a:gd name="connsiteX8" fmla="*/ 317500 w 984250"/>
              <a:gd name="connsiteY8" fmla="*/ 274638 h 760413"/>
              <a:gd name="connsiteX9" fmla="*/ 285750 w 984250"/>
              <a:gd name="connsiteY9" fmla="*/ 334963 h 760413"/>
              <a:gd name="connsiteX10" fmla="*/ 276225 w 984250"/>
              <a:gd name="connsiteY10" fmla="*/ 376238 h 760413"/>
              <a:gd name="connsiteX11" fmla="*/ 231775 w 984250"/>
              <a:gd name="connsiteY11" fmla="*/ 360363 h 760413"/>
              <a:gd name="connsiteX12" fmla="*/ 168275 w 984250"/>
              <a:gd name="connsiteY12" fmla="*/ 401638 h 760413"/>
              <a:gd name="connsiteX13" fmla="*/ 95250 w 984250"/>
              <a:gd name="connsiteY13" fmla="*/ 484188 h 760413"/>
              <a:gd name="connsiteX14" fmla="*/ 0 w 984250"/>
              <a:gd name="connsiteY14" fmla="*/ 757238 h 760413"/>
              <a:gd name="connsiteX15" fmla="*/ 663575 w 984250"/>
              <a:gd name="connsiteY15" fmla="*/ 760413 h 760413"/>
              <a:gd name="connsiteX16" fmla="*/ 984250 w 984250"/>
              <a:gd name="connsiteY16" fmla="*/ 198438 h 760413"/>
              <a:gd name="connsiteX0" fmla="*/ 984250 w 984250"/>
              <a:gd name="connsiteY0" fmla="*/ 198438 h 760413"/>
              <a:gd name="connsiteX1" fmla="*/ 882650 w 984250"/>
              <a:gd name="connsiteY1" fmla="*/ 90488 h 760413"/>
              <a:gd name="connsiteX2" fmla="*/ 777081 w 984250"/>
              <a:gd name="connsiteY2" fmla="*/ 44450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66675 h 760413"/>
              <a:gd name="connsiteX6" fmla="*/ 441325 w 984250"/>
              <a:gd name="connsiteY6" fmla="*/ 104776 h 760413"/>
              <a:gd name="connsiteX7" fmla="*/ 365125 w 984250"/>
              <a:gd name="connsiteY7" fmla="*/ 227807 h 760413"/>
              <a:gd name="connsiteX8" fmla="*/ 317500 w 984250"/>
              <a:gd name="connsiteY8" fmla="*/ 274638 h 760413"/>
              <a:gd name="connsiteX9" fmla="*/ 285750 w 984250"/>
              <a:gd name="connsiteY9" fmla="*/ 334963 h 760413"/>
              <a:gd name="connsiteX10" fmla="*/ 276225 w 984250"/>
              <a:gd name="connsiteY10" fmla="*/ 376238 h 760413"/>
              <a:gd name="connsiteX11" fmla="*/ 231775 w 984250"/>
              <a:gd name="connsiteY11" fmla="*/ 360363 h 760413"/>
              <a:gd name="connsiteX12" fmla="*/ 168275 w 984250"/>
              <a:gd name="connsiteY12" fmla="*/ 401638 h 760413"/>
              <a:gd name="connsiteX13" fmla="*/ 95250 w 984250"/>
              <a:gd name="connsiteY13" fmla="*/ 484188 h 760413"/>
              <a:gd name="connsiteX14" fmla="*/ 0 w 984250"/>
              <a:gd name="connsiteY14" fmla="*/ 757238 h 760413"/>
              <a:gd name="connsiteX15" fmla="*/ 663575 w 984250"/>
              <a:gd name="connsiteY15" fmla="*/ 760413 h 760413"/>
              <a:gd name="connsiteX16" fmla="*/ 984250 w 984250"/>
              <a:gd name="connsiteY16" fmla="*/ 198438 h 760413"/>
              <a:gd name="connsiteX0" fmla="*/ 984250 w 984250"/>
              <a:gd name="connsiteY0" fmla="*/ 198438 h 760413"/>
              <a:gd name="connsiteX1" fmla="*/ 882650 w 984250"/>
              <a:gd name="connsiteY1" fmla="*/ 90488 h 760413"/>
              <a:gd name="connsiteX2" fmla="*/ 777081 w 984250"/>
              <a:gd name="connsiteY2" fmla="*/ 44450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66675 h 760413"/>
              <a:gd name="connsiteX6" fmla="*/ 441325 w 984250"/>
              <a:gd name="connsiteY6" fmla="*/ 104776 h 760413"/>
              <a:gd name="connsiteX7" fmla="*/ 365125 w 984250"/>
              <a:gd name="connsiteY7" fmla="*/ 227807 h 760413"/>
              <a:gd name="connsiteX8" fmla="*/ 317500 w 984250"/>
              <a:gd name="connsiteY8" fmla="*/ 274638 h 760413"/>
              <a:gd name="connsiteX9" fmla="*/ 285750 w 984250"/>
              <a:gd name="connsiteY9" fmla="*/ 334963 h 760413"/>
              <a:gd name="connsiteX10" fmla="*/ 276225 w 984250"/>
              <a:gd name="connsiteY10" fmla="*/ 376238 h 760413"/>
              <a:gd name="connsiteX11" fmla="*/ 231775 w 984250"/>
              <a:gd name="connsiteY11" fmla="*/ 360363 h 760413"/>
              <a:gd name="connsiteX12" fmla="*/ 168275 w 984250"/>
              <a:gd name="connsiteY12" fmla="*/ 401638 h 760413"/>
              <a:gd name="connsiteX13" fmla="*/ 95250 w 984250"/>
              <a:gd name="connsiteY13" fmla="*/ 484188 h 760413"/>
              <a:gd name="connsiteX14" fmla="*/ 0 w 984250"/>
              <a:gd name="connsiteY14" fmla="*/ 757238 h 760413"/>
              <a:gd name="connsiteX15" fmla="*/ 663575 w 984250"/>
              <a:gd name="connsiteY15" fmla="*/ 760413 h 760413"/>
              <a:gd name="connsiteX16" fmla="*/ 984250 w 984250"/>
              <a:gd name="connsiteY16" fmla="*/ 198438 h 760413"/>
              <a:gd name="connsiteX0" fmla="*/ 984250 w 984250"/>
              <a:gd name="connsiteY0" fmla="*/ 198438 h 760413"/>
              <a:gd name="connsiteX1" fmla="*/ 882650 w 984250"/>
              <a:gd name="connsiteY1" fmla="*/ 90488 h 760413"/>
              <a:gd name="connsiteX2" fmla="*/ 777081 w 984250"/>
              <a:gd name="connsiteY2" fmla="*/ 44450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66675 h 760413"/>
              <a:gd name="connsiteX6" fmla="*/ 441325 w 984250"/>
              <a:gd name="connsiteY6" fmla="*/ 104776 h 760413"/>
              <a:gd name="connsiteX7" fmla="*/ 365125 w 984250"/>
              <a:gd name="connsiteY7" fmla="*/ 227807 h 760413"/>
              <a:gd name="connsiteX8" fmla="*/ 317500 w 984250"/>
              <a:gd name="connsiteY8" fmla="*/ 274638 h 760413"/>
              <a:gd name="connsiteX9" fmla="*/ 285750 w 984250"/>
              <a:gd name="connsiteY9" fmla="*/ 334963 h 760413"/>
              <a:gd name="connsiteX10" fmla="*/ 276225 w 984250"/>
              <a:gd name="connsiteY10" fmla="*/ 376238 h 760413"/>
              <a:gd name="connsiteX11" fmla="*/ 231775 w 984250"/>
              <a:gd name="connsiteY11" fmla="*/ 360363 h 760413"/>
              <a:gd name="connsiteX12" fmla="*/ 168275 w 984250"/>
              <a:gd name="connsiteY12" fmla="*/ 401638 h 760413"/>
              <a:gd name="connsiteX13" fmla="*/ 95250 w 984250"/>
              <a:gd name="connsiteY13" fmla="*/ 484188 h 760413"/>
              <a:gd name="connsiteX14" fmla="*/ 0 w 984250"/>
              <a:gd name="connsiteY14" fmla="*/ 757238 h 760413"/>
              <a:gd name="connsiteX15" fmla="*/ 663575 w 984250"/>
              <a:gd name="connsiteY15" fmla="*/ 760413 h 760413"/>
              <a:gd name="connsiteX16" fmla="*/ 984250 w 984250"/>
              <a:gd name="connsiteY16" fmla="*/ 198438 h 760413"/>
              <a:gd name="connsiteX0" fmla="*/ 984250 w 984250"/>
              <a:gd name="connsiteY0" fmla="*/ 198438 h 760413"/>
              <a:gd name="connsiteX1" fmla="*/ 882650 w 984250"/>
              <a:gd name="connsiteY1" fmla="*/ 90488 h 760413"/>
              <a:gd name="connsiteX2" fmla="*/ 777081 w 984250"/>
              <a:gd name="connsiteY2" fmla="*/ 44450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66675 h 760413"/>
              <a:gd name="connsiteX6" fmla="*/ 441325 w 984250"/>
              <a:gd name="connsiteY6" fmla="*/ 104776 h 760413"/>
              <a:gd name="connsiteX7" fmla="*/ 393700 w 984250"/>
              <a:gd name="connsiteY7" fmla="*/ 296863 h 760413"/>
              <a:gd name="connsiteX8" fmla="*/ 317500 w 984250"/>
              <a:gd name="connsiteY8" fmla="*/ 274638 h 760413"/>
              <a:gd name="connsiteX9" fmla="*/ 285750 w 984250"/>
              <a:gd name="connsiteY9" fmla="*/ 334963 h 760413"/>
              <a:gd name="connsiteX10" fmla="*/ 276225 w 984250"/>
              <a:gd name="connsiteY10" fmla="*/ 376238 h 760413"/>
              <a:gd name="connsiteX11" fmla="*/ 231775 w 984250"/>
              <a:gd name="connsiteY11" fmla="*/ 360363 h 760413"/>
              <a:gd name="connsiteX12" fmla="*/ 168275 w 984250"/>
              <a:gd name="connsiteY12" fmla="*/ 401638 h 760413"/>
              <a:gd name="connsiteX13" fmla="*/ 95250 w 984250"/>
              <a:gd name="connsiteY13" fmla="*/ 484188 h 760413"/>
              <a:gd name="connsiteX14" fmla="*/ 0 w 984250"/>
              <a:gd name="connsiteY14" fmla="*/ 757238 h 760413"/>
              <a:gd name="connsiteX15" fmla="*/ 663575 w 984250"/>
              <a:gd name="connsiteY15" fmla="*/ 760413 h 760413"/>
              <a:gd name="connsiteX16" fmla="*/ 984250 w 984250"/>
              <a:gd name="connsiteY16" fmla="*/ 198438 h 760413"/>
              <a:gd name="connsiteX0" fmla="*/ 984250 w 984250"/>
              <a:gd name="connsiteY0" fmla="*/ 198438 h 760413"/>
              <a:gd name="connsiteX1" fmla="*/ 882650 w 984250"/>
              <a:gd name="connsiteY1" fmla="*/ 90488 h 760413"/>
              <a:gd name="connsiteX2" fmla="*/ 777081 w 984250"/>
              <a:gd name="connsiteY2" fmla="*/ 44450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66675 h 760413"/>
              <a:gd name="connsiteX6" fmla="*/ 441325 w 984250"/>
              <a:gd name="connsiteY6" fmla="*/ 104776 h 760413"/>
              <a:gd name="connsiteX7" fmla="*/ 393700 w 984250"/>
              <a:gd name="connsiteY7" fmla="*/ 296863 h 760413"/>
              <a:gd name="connsiteX8" fmla="*/ 338931 w 984250"/>
              <a:gd name="connsiteY8" fmla="*/ 319088 h 760413"/>
              <a:gd name="connsiteX9" fmla="*/ 317500 w 984250"/>
              <a:gd name="connsiteY9" fmla="*/ 274638 h 760413"/>
              <a:gd name="connsiteX10" fmla="*/ 285750 w 984250"/>
              <a:gd name="connsiteY10" fmla="*/ 334963 h 760413"/>
              <a:gd name="connsiteX11" fmla="*/ 276225 w 984250"/>
              <a:gd name="connsiteY11" fmla="*/ 376238 h 760413"/>
              <a:gd name="connsiteX12" fmla="*/ 231775 w 984250"/>
              <a:gd name="connsiteY12" fmla="*/ 360363 h 760413"/>
              <a:gd name="connsiteX13" fmla="*/ 168275 w 984250"/>
              <a:gd name="connsiteY13" fmla="*/ 401638 h 760413"/>
              <a:gd name="connsiteX14" fmla="*/ 95250 w 984250"/>
              <a:gd name="connsiteY14" fmla="*/ 484188 h 760413"/>
              <a:gd name="connsiteX15" fmla="*/ 0 w 984250"/>
              <a:gd name="connsiteY15" fmla="*/ 757238 h 760413"/>
              <a:gd name="connsiteX16" fmla="*/ 663575 w 984250"/>
              <a:gd name="connsiteY16" fmla="*/ 760413 h 760413"/>
              <a:gd name="connsiteX17" fmla="*/ 984250 w 984250"/>
              <a:gd name="connsiteY17" fmla="*/ 198438 h 760413"/>
              <a:gd name="connsiteX0" fmla="*/ 984250 w 984250"/>
              <a:gd name="connsiteY0" fmla="*/ 198438 h 760413"/>
              <a:gd name="connsiteX1" fmla="*/ 882650 w 984250"/>
              <a:gd name="connsiteY1" fmla="*/ 90488 h 760413"/>
              <a:gd name="connsiteX2" fmla="*/ 777081 w 984250"/>
              <a:gd name="connsiteY2" fmla="*/ 44450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66675 h 760413"/>
              <a:gd name="connsiteX6" fmla="*/ 441325 w 984250"/>
              <a:gd name="connsiteY6" fmla="*/ 104776 h 760413"/>
              <a:gd name="connsiteX7" fmla="*/ 393700 w 984250"/>
              <a:gd name="connsiteY7" fmla="*/ 296863 h 760413"/>
              <a:gd name="connsiteX8" fmla="*/ 338931 w 984250"/>
              <a:gd name="connsiteY8" fmla="*/ 319088 h 760413"/>
              <a:gd name="connsiteX9" fmla="*/ 329406 w 984250"/>
              <a:gd name="connsiteY9" fmla="*/ 393700 h 760413"/>
              <a:gd name="connsiteX10" fmla="*/ 285750 w 984250"/>
              <a:gd name="connsiteY10" fmla="*/ 334963 h 760413"/>
              <a:gd name="connsiteX11" fmla="*/ 276225 w 984250"/>
              <a:gd name="connsiteY11" fmla="*/ 376238 h 760413"/>
              <a:gd name="connsiteX12" fmla="*/ 231775 w 984250"/>
              <a:gd name="connsiteY12" fmla="*/ 360363 h 760413"/>
              <a:gd name="connsiteX13" fmla="*/ 168275 w 984250"/>
              <a:gd name="connsiteY13" fmla="*/ 401638 h 760413"/>
              <a:gd name="connsiteX14" fmla="*/ 95250 w 984250"/>
              <a:gd name="connsiteY14" fmla="*/ 484188 h 760413"/>
              <a:gd name="connsiteX15" fmla="*/ 0 w 984250"/>
              <a:gd name="connsiteY15" fmla="*/ 757238 h 760413"/>
              <a:gd name="connsiteX16" fmla="*/ 663575 w 984250"/>
              <a:gd name="connsiteY16" fmla="*/ 760413 h 760413"/>
              <a:gd name="connsiteX17" fmla="*/ 984250 w 984250"/>
              <a:gd name="connsiteY17" fmla="*/ 198438 h 760413"/>
              <a:gd name="connsiteX0" fmla="*/ 984250 w 984250"/>
              <a:gd name="connsiteY0" fmla="*/ 198438 h 760413"/>
              <a:gd name="connsiteX1" fmla="*/ 882650 w 984250"/>
              <a:gd name="connsiteY1" fmla="*/ 90488 h 760413"/>
              <a:gd name="connsiteX2" fmla="*/ 777081 w 984250"/>
              <a:gd name="connsiteY2" fmla="*/ 44450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66675 h 760413"/>
              <a:gd name="connsiteX6" fmla="*/ 441325 w 984250"/>
              <a:gd name="connsiteY6" fmla="*/ 104776 h 760413"/>
              <a:gd name="connsiteX7" fmla="*/ 393700 w 984250"/>
              <a:gd name="connsiteY7" fmla="*/ 296863 h 760413"/>
              <a:gd name="connsiteX8" fmla="*/ 338931 w 984250"/>
              <a:gd name="connsiteY8" fmla="*/ 319088 h 760413"/>
              <a:gd name="connsiteX9" fmla="*/ 329406 w 984250"/>
              <a:gd name="connsiteY9" fmla="*/ 393700 h 760413"/>
              <a:gd name="connsiteX10" fmla="*/ 292894 w 984250"/>
              <a:gd name="connsiteY10" fmla="*/ 415926 h 760413"/>
              <a:gd name="connsiteX11" fmla="*/ 276225 w 984250"/>
              <a:gd name="connsiteY11" fmla="*/ 376238 h 760413"/>
              <a:gd name="connsiteX12" fmla="*/ 231775 w 984250"/>
              <a:gd name="connsiteY12" fmla="*/ 360363 h 760413"/>
              <a:gd name="connsiteX13" fmla="*/ 168275 w 984250"/>
              <a:gd name="connsiteY13" fmla="*/ 401638 h 760413"/>
              <a:gd name="connsiteX14" fmla="*/ 95250 w 984250"/>
              <a:gd name="connsiteY14" fmla="*/ 484188 h 760413"/>
              <a:gd name="connsiteX15" fmla="*/ 0 w 984250"/>
              <a:gd name="connsiteY15" fmla="*/ 757238 h 760413"/>
              <a:gd name="connsiteX16" fmla="*/ 663575 w 984250"/>
              <a:gd name="connsiteY16" fmla="*/ 760413 h 760413"/>
              <a:gd name="connsiteX17" fmla="*/ 984250 w 984250"/>
              <a:gd name="connsiteY17" fmla="*/ 198438 h 760413"/>
              <a:gd name="connsiteX0" fmla="*/ 984250 w 984250"/>
              <a:gd name="connsiteY0" fmla="*/ 198438 h 760413"/>
              <a:gd name="connsiteX1" fmla="*/ 882650 w 984250"/>
              <a:gd name="connsiteY1" fmla="*/ 90488 h 760413"/>
              <a:gd name="connsiteX2" fmla="*/ 777081 w 984250"/>
              <a:gd name="connsiteY2" fmla="*/ 44450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66675 h 760413"/>
              <a:gd name="connsiteX6" fmla="*/ 441325 w 984250"/>
              <a:gd name="connsiteY6" fmla="*/ 104776 h 760413"/>
              <a:gd name="connsiteX7" fmla="*/ 400844 w 984250"/>
              <a:gd name="connsiteY7" fmla="*/ 280988 h 760413"/>
              <a:gd name="connsiteX8" fmla="*/ 393700 w 984250"/>
              <a:gd name="connsiteY8" fmla="*/ 296863 h 760413"/>
              <a:gd name="connsiteX9" fmla="*/ 338931 w 984250"/>
              <a:gd name="connsiteY9" fmla="*/ 319088 h 760413"/>
              <a:gd name="connsiteX10" fmla="*/ 329406 w 984250"/>
              <a:gd name="connsiteY10" fmla="*/ 393700 h 760413"/>
              <a:gd name="connsiteX11" fmla="*/ 292894 w 984250"/>
              <a:gd name="connsiteY11" fmla="*/ 415926 h 760413"/>
              <a:gd name="connsiteX12" fmla="*/ 276225 w 984250"/>
              <a:gd name="connsiteY12" fmla="*/ 376238 h 760413"/>
              <a:gd name="connsiteX13" fmla="*/ 231775 w 984250"/>
              <a:gd name="connsiteY13" fmla="*/ 36036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82650 w 984250"/>
              <a:gd name="connsiteY1" fmla="*/ 90488 h 760413"/>
              <a:gd name="connsiteX2" fmla="*/ 777081 w 984250"/>
              <a:gd name="connsiteY2" fmla="*/ 44450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66675 h 760413"/>
              <a:gd name="connsiteX6" fmla="*/ 415131 w 984250"/>
              <a:gd name="connsiteY6" fmla="*/ 76201 h 760413"/>
              <a:gd name="connsiteX7" fmla="*/ 400844 w 984250"/>
              <a:gd name="connsiteY7" fmla="*/ 280988 h 760413"/>
              <a:gd name="connsiteX8" fmla="*/ 393700 w 984250"/>
              <a:gd name="connsiteY8" fmla="*/ 296863 h 760413"/>
              <a:gd name="connsiteX9" fmla="*/ 338931 w 984250"/>
              <a:gd name="connsiteY9" fmla="*/ 319088 h 760413"/>
              <a:gd name="connsiteX10" fmla="*/ 329406 w 984250"/>
              <a:gd name="connsiteY10" fmla="*/ 393700 h 760413"/>
              <a:gd name="connsiteX11" fmla="*/ 292894 w 984250"/>
              <a:gd name="connsiteY11" fmla="*/ 415926 h 760413"/>
              <a:gd name="connsiteX12" fmla="*/ 276225 w 984250"/>
              <a:gd name="connsiteY12" fmla="*/ 376238 h 760413"/>
              <a:gd name="connsiteX13" fmla="*/ 231775 w 984250"/>
              <a:gd name="connsiteY13" fmla="*/ 36036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82650 w 984250"/>
              <a:gd name="connsiteY1" fmla="*/ 90488 h 760413"/>
              <a:gd name="connsiteX2" fmla="*/ 777081 w 984250"/>
              <a:gd name="connsiteY2" fmla="*/ 44450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66675 h 760413"/>
              <a:gd name="connsiteX6" fmla="*/ 415131 w 984250"/>
              <a:gd name="connsiteY6" fmla="*/ 76201 h 760413"/>
              <a:gd name="connsiteX7" fmla="*/ 307975 w 984250"/>
              <a:gd name="connsiteY7" fmla="*/ 242888 h 760413"/>
              <a:gd name="connsiteX8" fmla="*/ 393700 w 984250"/>
              <a:gd name="connsiteY8" fmla="*/ 296863 h 760413"/>
              <a:gd name="connsiteX9" fmla="*/ 338931 w 984250"/>
              <a:gd name="connsiteY9" fmla="*/ 319088 h 760413"/>
              <a:gd name="connsiteX10" fmla="*/ 329406 w 984250"/>
              <a:gd name="connsiteY10" fmla="*/ 393700 h 760413"/>
              <a:gd name="connsiteX11" fmla="*/ 292894 w 984250"/>
              <a:gd name="connsiteY11" fmla="*/ 415926 h 760413"/>
              <a:gd name="connsiteX12" fmla="*/ 276225 w 984250"/>
              <a:gd name="connsiteY12" fmla="*/ 376238 h 760413"/>
              <a:gd name="connsiteX13" fmla="*/ 231775 w 984250"/>
              <a:gd name="connsiteY13" fmla="*/ 36036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82650 w 984250"/>
              <a:gd name="connsiteY1" fmla="*/ 90488 h 760413"/>
              <a:gd name="connsiteX2" fmla="*/ 777081 w 984250"/>
              <a:gd name="connsiteY2" fmla="*/ 44450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66675 h 760413"/>
              <a:gd name="connsiteX6" fmla="*/ 415131 w 984250"/>
              <a:gd name="connsiteY6" fmla="*/ 76201 h 760413"/>
              <a:gd name="connsiteX7" fmla="*/ 307975 w 984250"/>
              <a:gd name="connsiteY7" fmla="*/ 242888 h 760413"/>
              <a:gd name="connsiteX8" fmla="*/ 322262 w 984250"/>
              <a:gd name="connsiteY8" fmla="*/ 296863 h 760413"/>
              <a:gd name="connsiteX9" fmla="*/ 338931 w 984250"/>
              <a:gd name="connsiteY9" fmla="*/ 319088 h 760413"/>
              <a:gd name="connsiteX10" fmla="*/ 329406 w 984250"/>
              <a:gd name="connsiteY10" fmla="*/ 393700 h 760413"/>
              <a:gd name="connsiteX11" fmla="*/ 292894 w 984250"/>
              <a:gd name="connsiteY11" fmla="*/ 415926 h 760413"/>
              <a:gd name="connsiteX12" fmla="*/ 276225 w 984250"/>
              <a:gd name="connsiteY12" fmla="*/ 376238 h 760413"/>
              <a:gd name="connsiteX13" fmla="*/ 231775 w 984250"/>
              <a:gd name="connsiteY13" fmla="*/ 36036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82650 w 984250"/>
              <a:gd name="connsiteY1" fmla="*/ 90488 h 760413"/>
              <a:gd name="connsiteX2" fmla="*/ 777081 w 984250"/>
              <a:gd name="connsiteY2" fmla="*/ 44450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66675 h 760413"/>
              <a:gd name="connsiteX6" fmla="*/ 415131 w 984250"/>
              <a:gd name="connsiteY6" fmla="*/ 76201 h 760413"/>
              <a:gd name="connsiteX7" fmla="*/ 307975 w 984250"/>
              <a:gd name="connsiteY7" fmla="*/ 242888 h 760413"/>
              <a:gd name="connsiteX8" fmla="*/ 322262 w 984250"/>
              <a:gd name="connsiteY8" fmla="*/ 296863 h 760413"/>
              <a:gd name="connsiteX9" fmla="*/ 303212 w 984250"/>
              <a:gd name="connsiteY9" fmla="*/ 319088 h 760413"/>
              <a:gd name="connsiteX10" fmla="*/ 329406 w 984250"/>
              <a:gd name="connsiteY10" fmla="*/ 393700 h 760413"/>
              <a:gd name="connsiteX11" fmla="*/ 292894 w 984250"/>
              <a:gd name="connsiteY11" fmla="*/ 415926 h 760413"/>
              <a:gd name="connsiteX12" fmla="*/ 276225 w 984250"/>
              <a:gd name="connsiteY12" fmla="*/ 376238 h 760413"/>
              <a:gd name="connsiteX13" fmla="*/ 231775 w 984250"/>
              <a:gd name="connsiteY13" fmla="*/ 36036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82650 w 984250"/>
              <a:gd name="connsiteY1" fmla="*/ 90488 h 760413"/>
              <a:gd name="connsiteX2" fmla="*/ 777081 w 984250"/>
              <a:gd name="connsiteY2" fmla="*/ 44450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07975 w 984250"/>
              <a:gd name="connsiteY7" fmla="*/ 242888 h 760413"/>
              <a:gd name="connsiteX8" fmla="*/ 322262 w 984250"/>
              <a:gd name="connsiteY8" fmla="*/ 296863 h 760413"/>
              <a:gd name="connsiteX9" fmla="*/ 303212 w 984250"/>
              <a:gd name="connsiteY9" fmla="*/ 319088 h 760413"/>
              <a:gd name="connsiteX10" fmla="*/ 329406 w 984250"/>
              <a:gd name="connsiteY10" fmla="*/ 393700 h 760413"/>
              <a:gd name="connsiteX11" fmla="*/ 292894 w 984250"/>
              <a:gd name="connsiteY11" fmla="*/ 415926 h 760413"/>
              <a:gd name="connsiteX12" fmla="*/ 276225 w 984250"/>
              <a:gd name="connsiteY12" fmla="*/ 376238 h 760413"/>
              <a:gd name="connsiteX13" fmla="*/ 231775 w 984250"/>
              <a:gd name="connsiteY13" fmla="*/ 36036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82650 w 984250"/>
              <a:gd name="connsiteY1" fmla="*/ 90488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07975 w 984250"/>
              <a:gd name="connsiteY7" fmla="*/ 242888 h 760413"/>
              <a:gd name="connsiteX8" fmla="*/ 322262 w 984250"/>
              <a:gd name="connsiteY8" fmla="*/ 296863 h 760413"/>
              <a:gd name="connsiteX9" fmla="*/ 303212 w 984250"/>
              <a:gd name="connsiteY9" fmla="*/ 319088 h 760413"/>
              <a:gd name="connsiteX10" fmla="*/ 329406 w 984250"/>
              <a:gd name="connsiteY10" fmla="*/ 393700 h 760413"/>
              <a:gd name="connsiteX11" fmla="*/ 292894 w 984250"/>
              <a:gd name="connsiteY11" fmla="*/ 415926 h 760413"/>
              <a:gd name="connsiteX12" fmla="*/ 276225 w 984250"/>
              <a:gd name="connsiteY12" fmla="*/ 376238 h 760413"/>
              <a:gd name="connsiteX13" fmla="*/ 231775 w 984250"/>
              <a:gd name="connsiteY13" fmla="*/ 36036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82650 w 984250"/>
              <a:gd name="connsiteY1" fmla="*/ 90488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07975 w 984250"/>
              <a:gd name="connsiteY7" fmla="*/ 242888 h 760413"/>
              <a:gd name="connsiteX8" fmla="*/ 322262 w 984250"/>
              <a:gd name="connsiteY8" fmla="*/ 296863 h 760413"/>
              <a:gd name="connsiteX9" fmla="*/ 303212 w 984250"/>
              <a:gd name="connsiteY9" fmla="*/ 319088 h 760413"/>
              <a:gd name="connsiteX10" fmla="*/ 329406 w 984250"/>
              <a:gd name="connsiteY10" fmla="*/ 393700 h 760413"/>
              <a:gd name="connsiteX11" fmla="*/ 292894 w 984250"/>
              <a:gd name="connsiteY11" fmla="*/ 415926 h 760413"/>
              <a:gd name="connsiteX12" fmla="*/ 276225 w 984250"/>
              <a:gd name="connsiteY12" fmla="*/ 376238 h 760413"/>
              <a:gd name="connsiteX13" fmla="*/ 231775 w 984250"/>
              <a:gd name="connsiteY13" fmla="*/ 36036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07975 w 984250"/>
              <a:gd name="connsiteY7" fmla="*/ 242888 h 760413"/>
              <a:gd name="connsiteX8" fmla="*/ 322262 w 984250"/>
              <a:gd name="connsiteY8" fmla="*/ 296863 h 760413"/>
              <a:gd name="connsiteX9" fmla="*/ 303212 w 984250"/>
              <a:gd name="connsiteY9" fmla="*/ 319088 h 760413"/>
              <a:gd name="connsiteX10" fmla="*/ 329406 w 984250"/>
              <a:gd name="connsiteY10" fmla="*/ 393700 h 760413"/>
              <a:gd name="connsiteX11" fmla="*/ 292894 w 984250"/>
              <a:gd name="connsiteY11" fmla="*/ 415926 h 760413"/>
              <a:gd name="connsiteX12" fmla="*/ 276225 w 984250"/>
              <a:gd name="connsiteY12" fmla="*/ 376238 h 760413"/>
              <a:gd name="connsiteX13" fmla="*/ 231775 w 984250"/>
              <a:gd name="connsiteY13" fmla="*/ 36036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07975 w 984250"/>
              <a:gd name="connsiteY7" fmla="*/ 242888 h 760413"/>
              <a:gd name="connsiteX8" fmla="*/ 322262 w 984250"/>
              <a:gd name="connsiteY8" fmla="*/ 296863 h 760413"/>
              <a:gd name="connsiteX9" fmla="*/ 303212 w 984250"/>
              <a:gd name="connsiteY9" fmla="*/ 319088 h 760413"/>
              <a:gd name="connsiteX10" fmla="*/ 329406 w 984250"/>
              <a:gd name="connsiteY10" fmla="*/ 393700 h 760413"/>
              <a:gd name="connsiteX11" fmla="*/ 292894 w 984250"/>
              <a:gd name="connsiteY11" fmla="*/ 415926 h 760413"/>
              <a:gd name="connsiteX12" fmla="*/ 276225 w 984250"/>
              <a:gd name="connsiteY12" fmla="*/ 376238 h 760413"/>
              <a:gd name="connsiteX13" fmla="*/ 231775 w 984250"/>
              <a:gd name="connsiteY13" fmla="*/ 36036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07975 w 984250"/>
              <a:gd name="connsiteY7" fmla="*/ 242888 h 760413"/>
              <a:gd name="connsiteX8" fmla="*/ 322262 w 984250"/>
              <a:gd name="connsiteY8" fmla="*/ 296863 h 760413"/>
              <a:gd name="connsiteX9" fmla="*/ 341312 w 984250"/>
              <a:gd name="connsiteY9" fmla="*/ 357188 h 760413"/>
              <a:gd name="connsiteX10" fmla="*/ 329406 w 984250"/>
              <a:gd name="connsiteY10" fmla="*/ 393700 h 760413"/>
              <a:gd name="connsiteX11" fmla="*/ 292894 w 984250"/>
              <a:gd name="connsiteY11" fmla="*/ 415926 h 760413"/>
              <a:gd name="connsiteX12" fmla="*/ 276225 w 984250"/>
              <a:gd name="connsiteY12" fmla="*/ 376238 h 760413"/>
              <a:gd name="connsiteX13" fmla="*/ 231775 w 984250"/>
              <a:gd name="connsiteY13" fmla="*/ 36036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07975 w 984250"/>
              <a:gd name="connsiteY7" fmla="*/ 242888 h 760413"/>
              <a:gd name="connsiteX8" fmla="*/ 338930 w 984250"/>
              <a:gd name="connsiteY8" fmla="*/ 301626 h 760413"/>
              <a:gd name="connsiteX9" fmla="*/ 341312 w 984250"/>
              <a:gd name="connsiteY9" fmla="*/ 357188 h 760413"/>
              <a:gd name="connsiteX10" fmla="*/ 329406 w 984250"/>
              <a:gd name="connsiteY10" fmla="*/ 393700 h 760413"/>
              <a:gd name="connsiteX11" fmla="*/ 292894 w 984250"/>
              <a:gd name="connsiteY11" fmla="*/ 415926 h 760413"/>
              <a:gd name="connsiteX12" fmla="*/ 276225 w 984250"/>
              <a:gd name="connsiteY12" fmla="*/ 376238 h 760413"/>
              <a:gd name="connsiteX13" fmla="*/ 231775 w 984250"/>
              <a:gd name="connsiteY13" fmla="*/ 36036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36550 w 984250"/>
              <a:gd name="connsiteY7" fmla="*/ 247650 h 760413"/>
              <a:gd name="connsiteX8" fmla="*/ 338930 w 984250"/>
              <a:gd name="connsiteY8" fmla="*/ 301626 h 760413"/>
              <a:gd name="connsiteX9" fmla="*/ 341312 w 984250"/>
              <a:gd name="connsiteY9" fmla="*/ 357188 h 760413"/>
              <a:gd name="connsiteX10" fmla="*/ 329406 w 984250"/>
              <a:gd name="connsiteY10" fmla="*/ 393700 h 760413"/>
              <a:gd name="connsiteX11" fmla="*/ 292894 w 984250"/>
              <a:gd name="connsiteY11" fmla="*/ 415926 h 760413"/>
              <a:gd name="connsiteX12" fmla="*/ 276225 w 984250"/>
              <a:gd name="connsiteY12" fmla="*/ 376238 h 760413"/>
              <a:gd name="connsiteX13" fmla="*/ 231775 w 984250"/>
              <a:gd name="connsiteY13" fmla="*/ 36036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91319 w 984250"/>
              <a:gd name="connsiteY7" fmla="*/ 252412 h 760413"/>
              <a:gd name="connsiteX8" fmla="*/ 338930 w 984250"/>
              <a:gd name="connsiteY8" fmla="*/ 301626 h 760413"/>
              <a:gd name="connsiteX9" fmla="*/ 341312 w 984250"/>
              <a:gd name="connsiteY9" fmla="*/ 357188 h 760413"/>
              <a:gd name="connsiteX10" fmla="*/ 329406 w 984250"/>
              <a:gd name="connsiteY10" fmla="*/ 393700 h 760413"/>
              <a:gd name="connsiteX11" fmla="*/ 292894 w 984250"/>
              <a:gd name="connsiteY11" fmla="*/ 415926 h 760413"/>
              <a:gd name="connsiteX12" fmla="*/ 276225 w 984250"/>
              <a:gd name="connsiteY12" fmla="*/ 376238 h 760413"/>
              <a:gd name="connsiteX13" fmla="*/ 231775 w 984250"/>
              <a:gd name="connsiteY13" fmla="*/ 36036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91319 w 984250"/>
              <a:gd name="connsiteY7" fmla="*/ 252412 h 760413"/>
              <a:gd name="connsiteX8" fmla="*/ 377030 w 984250"/>
              <a:gd name="connsiteY8" fmla="*/ 344489 h 760413"/>
              <a:gd name="connsiteX9" fmla="*/ 341312 w 984250"/>
              <a:gd name="connsiteY9" fmla="*/ 357188 h 760413"/>
              <a:gd name="connsiteX10" fmla="*/ 329406 w 984250"/>
              <a:gd name="connsiteY10" fmla="*/ 393700 h 760413"/>
              <a:gd name="connsiteX11" fmla="*/ 292894 w 984250"/>
              <a:gd name="connsiteY11" fmla="*/ 415926 h 760413"/>
              <a:gd name="connsiteX12" fmla="*/ 276225 w 984250"/>
              <a:gd name="connsiteY12" fmla="*/ 376238 h 760413"/>
              <a:gd name="connsiteX13" fmla="*/ 231775 w 984250"/>
              <a:gd name="connsiteY13" fmla="*/ 36036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91319 w 984250"/>
              <a:gd name="connsiteY7" fmla="*/ 252412 h 760413"/>
              <a:gd name="connsiteX8" fmla="*/ 377030 w 984250"/>
              <a:gd name="connsiteY8" fmla="*/ 344489 h 760413"/>
              <a:gd name="connsiteX9" fmla="*/ 341312 w 984250"/>
              <a:gd name="connsiteY9" fmla="*/ 357188 h 760413"/>
              <a:gd name="connsiteX10" fmla="*/ 329406 w 984250"/>
              <a:gd name="connsiteY10" fmla="*/ 393700 h 760413"/>
              <a:gd name="connsiteX11" fmla="*/ 292894 w 984250"/>
              <a:gd name="connsiteY11" fmla="*/ 415926 h 760413"/>
              <a:gd name="connsiteX12" fmla="*/ 276225 w 984250"/>
              <a:gd name="connsiteY12" fmla="*/ 330994 h 760413"/>
              <a:gd name="connsiteX13" fmla="*/ 231775 w 984250"/>
              <a:gd name="connsiteY13" fmla="*/ 36036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91319 w 984250"/>
              <a:gd name="connsiteY7" fmla="*/ 252412 h 760413"/>
              <a:gd name="connsiteX8" fmla="*/ 377030 w 984250"/>
              <a:gd name="connsiteY8" fmla="*/ 344489 h 760413"/>
              <a:gd name="connsiteX9" fmla="*/ 341312 w 984250"/>
              <a:gd name="connsiteY9" fmla="*/ 357188 h 760413"/>
              <a:gd name="connsiteX10" fmla="*/ 329406 w 984250"/>
              <a:gd name="connsiteY10" fmla="*/ 393700 h 760413"/>
              <a:gd name="connsiteX11" fmla="*/ 292894 w 984250"/>
              <a:gd name="connsiteY11" fmla="*/ 415926 h 760413"/>
              <a:gd name="connsiteX12" fmla="*/ 276225 w 984250"/>
              <a:gd name="connsiteY12" fmla="*/ 330994 h 760413"/>
              <a:gd name="connsiteX13" fmla="*/ 203200 w 984250"/>
              <a:gd name="connsiteY13" fmla="*/ 34131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91319 w 984250"/>
              <a:gd name="connsiteY7" fmla="*/ 252412 h 760413"/>
              <a:gd name="connsiteX8" fmla="*/ 377030 w 984250"/>
              <a:gd name="connsiteY8" fmla="*/ 344489 h 760413"/>
              <a:gd name="connsiteX9" fmla="*/ 341312 w 984250"/>
              <a:gd name="connsiteY9" fmla="*/ 357188 h 760413"/>
              <a:gd name="connsiteX10" fmla="*/ 329406 w 984250"/>
              <a:gd name="connsiteY10" fmla="*/ 393700 h 760413"/>
              <a:gd name="connsiteX11" fmla="*/ 292894 w 984250"/>
              <a:gd name="connsiteY11" fmla="*/ 415926 h 760413"/>
              <a:gd name="connsiteX12" fmla="*/ 247650 w 984250"/>
              <a:gd name="connsiteY12" fmla="*/ 328613 h 760413"/>
              <a:gd name="connsiteX13" fmla="*/ 203200 w 984250"/>
              <a:gd name="connsiteY13" fmla="*/ 34131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91319 w 984250"/>
              <a:gd name="connsiteY7" fmla="*/ 252412 h 760413"/>
              <a:gd name="connsiteX8" fmla="*/ 377030 w 984250"/>
              <a:gd name="connsiteY8" fmla="*/ 344489 h 760413"/>
              <a:gd name="connsiteX9" fmla="*/ 341312 w 984250"/>
              <a:gd name="connsiteY9" fmla="*/ 357188 h 760413"/>
              <a:gd name="connsiteX10" fmla="*/ 329406 w 984250"/>
              <a:gd name="connsiteY10" fmla="*/ 393700 h 760413"/>
              <a:gd name="connsiteX11" fmla="*/ 292894 w 984250"/>
              <a:gd name="connsiteY11" fmla="*/ 332582 h 760413"/>
              <a:gd name="connsiteX12" fmla="*/ 247650 w 984250"/>
              <a:gd name="connsiteY12" fmla="*/ 328613 h 760413"/>
              <a:gd name="connsiteX13" fmla="*/ 203200 w 984250"/>
              <a:gd name="connsiteY13" fmla="*/ 34131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91319 w 984250"/>
              <a:gd name="connsiteY7" fmla="*/ 252412 h 760413"/>
              <a:gd name="connsiteX8" fmla="*/ 377030 w 984250"/>
              <a:gd name="connsiteY8" fmla="*/ 344489 h 760413"/>
              <a:gd name="connsiteX9" fmla="*/ 341312 w 984250"/>
              <a:gd name="connsiteY9" fmla="*/ 357188 h 760413"/>
              <a:gd name="connsiteX10" fmla="*/ 329406 w 984250"/>
              <a:gd name="connsiteY10" fmla="*/ 327025 h 760413"/>
              <a:gd name="connsiteX11" fmla="*/ 292894 w 984250"/>
              <a:gd name="connsiteY11" fmla="*/ 332582 h 760413"/>
              <a:gd name="connsiteX12" fmla="*/ 247650 w 984250"/>
              <a:gd name="connsiteY12" fmla="*/ 328613 h 760413"/>
              <a:gd name="connsiteX13" fmla="*/ 203200 w 984250"/>
              <a:gd name="connsiteY13" fmla="*/ 34131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91319 w 984250"/>
              <a:gd name="connsiteY7" fmla="*/ 252412 h 760413"/>
              <a:gd name="connsiteX8" fmla="*/ 377030 w 984250"/>
              <a:gd name="connsiteY8" fmla="*/ 344489 h 760413"/>
              <a:gd name="connsiteX9" fmla="*/ 341312 w 984250"/>
              <a:gd name="connsiteY9" fmla="*/ 307181 h 760413"/>
              <a:gd name="connsiteX10" fmla="*/ 329406 w 984250"/>
              <a:gd name="connsiteY10" fmla="*/ 327025 h 760413"/>
              <a:gd name="connsiteX11" fmla="*/ 292894 w 984250"/>
              <a:gd name="connsiteY11" fmla="*/ 332582 h 760413"/>
              <a:gd name="connsiteX12" fmla="*/ 247650 w 984250"/>
              <a:gd name="connsiteY12" fmla="*/ 328613 h 760413"/>
              <a:gd name="connsiteX13" fmla="*/ 203200 w 984250"/>
              <a:gd name="connsiteY13" fmla="*/ 34131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91319 w 984250"/>
              <a:gd name="connsiteY7" fmla="*/ 252412 h 760413"/>
              <a:gd name="connsiteX8" fmla="*/ 367505 w 984250"/>
              <a:gd name="connsiteY8" fmla="*/ 277814 h 760413"/>
              <a:gd name="connsiteX9" fmla="*/ 341312 w 984250"/>
              <a:gd name="connsiteY9" fmla="*/ 307181 h 760413"/>
              <a:gd name="connsiteX10" fmla="*/ 329406 w 984250"/>
              <a:gd name="connsiteY10" fmla="*/ 327025 h 760413"/>
              <a:gd name="connsiteX11" fmla="*/ 292894 w 984250"/>
              <a:gd name="connsiteY11" fmla="*/ 332582 h 760413"/>
              <a:gd name="connsiteX12" fmla="*/ 247650 w 984250"/>
              <a:gd name="connsiteY12" fmla="*/ 328613 h 760413"/>
              <a:gd name="connsiteX13" fmla="*/ 203200 w 984250"/>
              <a:gd name="connsiteY13" fmla="*/ 34131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67506 w 984250"/>
              <a:gd name="connsiteY7" fmla="*/ 230980 h 760413"/>
              <a:gd name="connsiteX8" fmla="*/ 367505 w 984250"/>
              <a:gd name="connsiteY8" fmla="*/ 277814 h 760413"/>
              <a:gd name="connsiteX9" fmla="*/ 341312 w 984250"/>
              <a:gd name="connsiteY9" fmla="*/ 307181 h 760413"/>
              <a:gd name="connsiteX10" fmla="*/ 329406 w 984250"/>
              <a:gd name="connsiteY10" fmla="*/ 327025 h 760413"/>
              <a:gd name="connsiteX11" fmla="*/ 292894 w 984250"/>
              <a:gd name="connsiteY11" fmla="*/ 332582 h 760413"/>
              <a:gd name="connsiteX12" fmla="*/ 247650 w 984250"/>
              <a:gd name="connsiteY12" fmla="*/ 328613 h 760413"/>
              <a:gd name="connsiteX13" fmla="*/ 203200 w 984250"/>
              <a:gd name="connsiteY13" fmla="*/ 34131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67506 w 984250"/>
              <a:gd name="connsiteY7" fmla="*/ 230980 h 760413"/>
              <a:gd name="connsiteX8" fmla="*/ 319880 w 984250"/>
              <a:gd name="connsiteY8" fmla="*/ 265907 h 760413"/>
              <a:gd name="connsiteX9" fmla="*/ 341312 w 984250"/>
              <a:gd name="connsiteY9" fmla="*/ 307181 h 760413"/>
              <a:gd name="connsiteX10" fmla="*/ 329406 w 984250"/>
              <a:gd name="connsiteY10" fmla="*/ 327025 h 760413"/>
              <a:gd name="connsiteX11" fmla="*/ 292894 w 984250"/>
              <a:gd name="connsiteY11" fmla="*/ 332582 h 760413"/>
              <a:gd name="connsiteX12" fmla="*/ 247650 w 984250"/>
              <a:gd name="connsiteY12" fmla="*/ 328613 h 760413"/>
              <a:gd name="connsiteX13" fmla="*/ 203200 w 984250"/>
              <a:gd name="connsiteY13" fmla="*/ 34131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67506 w 984250"/>
              <a:gd name="connsiteY7" fmla="*/ 230980 h 760413"/>
              <a:gd name="connsiteX8" fmla="*/ 319880 w 984250"/>
              <a:gd name="connsiteY8" fmla="*/ 265907 h 760413"/>
              <a:gd name="connsiteX9" fmla="*/ 341312 w 984250"/>
              <a:gd name="connsiteY9" fmla="*/ 307181 h 760413"/>
              <a:gd name="connsiteX10" fmla="*/ 298450 w 984250"/>
              <a:gd name="connsiteY10" fmla="*/ 312737 h 760413"/>
              <a:gd name="connsiteX11" fmla="*/ 292894 w 984250"/>
              <a:gd name="connsiteY11" fmla="*/ 332582 h 760413"/>
              <a:gd name="connsiteX12" fmla="*/ 247650 w 984250"/>
              <a:gd name="connsiteY12" fmla="*/ 328613 h 760413"/>
              <a:gd name="connsiteX13" fmla="*/ 203200 w 984250"/>
              <a:gd name="connsiteY13" fmla="*/ 341313 h 760413"/>
              <a:gd name="connsiteX14" fmla="*/ 168275 w 984250"/>
              <a:gd name="connsiteY14" fmla="*/ 401638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67506 w 984250"/>
              <a:gd name="connsiteY7" fmla="*/ 230980 h 760413"/>
              <a:gd name="connsiteX8" fmla="*/ 319880 w 984250"/>
              <a:gd name="connsiteY8" fmla="*/ 265907 h 760413"/>
              <a:gd name="connsiteX9" fmla="*/ 341312 w 984250"/>
              <a:gd name="connsiteY9" fmla="*/ 307181 h 760413"/>
              <a:gd name="connsiteX10" fmla="*/ 298450 w 984250"/>
              <a:gd name="connsiteY10" fmla="*/ 312737 h 760413"/>
              <a:gd name="connsiteX11" fmla="*/ 292894 w 984250"/>
              <a:gd name="connsiteY11" fmla="*/ 332582 h 760413"/>
              <a:gd name="connsiteX12" fmla="*/ 247650 w 984250"/>
              <a:gd name="connsiteY12" fmla="*/ 328613 h 760413"/>
              <a:gd name="connsiteX13" fmla="*/ 203200 w 984250"/>
              <a:gd name="connsiteY13" fmla="*/ 341313 h 760413"/>
              <a:gd name="connsiteX14" fmla="*/ 139700 w 984250"/>
              <a:gd name="connsiteY14" fmla="*/ 430213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67506 w 984250"/>
              <a:gd name="connsiteY7" fmla="*/ 230980 h 760413"/>
              <a:gd name="connsiteX8" fmla="*/ 319880 w 984250"/>
              <a:gd name="connsiteY8" fmla="*/ 265907 h 760413"/>
              <a:gd name="connsiteX9" fmla="*/ 341312 w 984250"/>
              <a:gd name="connsiteY9" fmla="*/ 307181 h 760413"/>
              <a:gd name="connsiteX10" fmla="*/ 298450 w 984250"/>
              <a:gd name="connsiteY10" fmla="*/ 312737 h 760413"/>
              <a:gd name="connsiteX11" fmla="*/ 292894 w 984250"/>
              <a:gd name="connsiteY11" fmla="*/ 332582 h 760413"/>
              <a:gd name="connsiteX12" fmla="*/ 247650 w 984250"/>
              <a:gd name="connsiteY12" fmla="*/ 328613 h 760413"/>
              <a:gd name="connsiteX13" fmla="*/ 179388 w 984250"/>
              <a:gd name="connsiteY13" fmla="*/ 374650 h 760413"/>
              <a:gd name="connsiteX14" fmla="*/ 139700 w 984250"/>
              <a:gd name="connsiteY14" fmla="*/ 430213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67506 w 984250"/>
              <a:gd name="connsiteY7" fmla="*/ 230980 h 760413"/>
              <a:gd name="connsiteX8" fmla="*/ 319880 w 984250"/>
              <a:gd name="connsiteY8" fmla="*/ 265907 h 760413"/>
              <a:gd name="connsiteX9" fmla="*/ 341312 w 984250"/>
              <a:gd name="connsiteY9" fmla="*/ 307181 h 760413"/>
              <a:gd name="connsiteX10" fmla="*/ 298450 w 984250"/>
              <a:gd name="connsiteY10" fmla="*/ 312737 h 760413"/>
              <a:gd name="connsiteX11" fmla="*/ 292894 w 984250"/>
              <a:gd name="connsiteY11" fmla="*/ 332582 h 760413"/>
              <a:gd name="connsiteX12" fmla="*/ 223837 w 984250"/>
              <a:gd name="connsiteY12" fmla="*/ 345282 h 760413"/>
              <a:gd name="connsiteX13" fmla="*/ 179388 w 984250"/>
              <a:gd name="connsiteY13" fmla="*/ 374650 h 760413"/>
              <a:gd name="connsiteX14" fmla="*/ 139700 w 984250"/>
              <a:gd name="connsiteY14" fmla="*/ 430213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67506 w 984250"/>
              <a:gd name="connsiteY7" fmla="*/ 230980 h 760413"/>
              <a:gd name="connsiteX8" fmla="*/ 319880 w 984250"/>
              <a:gd name="connsiteY8" fmla="*/ 265907 h 760413"/>
              <a:gd name="connsiteX9" fmla="*/ 341312 w 984250"/>
              <a:gd name="connsiteY9" fmla="*/ 307181 h 760413"/>
              <a:gd name="connsiteX10" fmla="*/ 298450 w 984250"/>
              <a:gd name="connsiteY10" fmla="*/ 312737 h 760413"/>
              <a:gd name="connsiteX11" fmla="*/ 271463 w 984250"/>
              <a:gd name="connsiteY11" fmla="*/ 325438 h 760413"/>
              <a:gd name="connsiteX12" fmla="*/ 223837 w 984250"/>
              <a:gd name="connsiteY12" fmla="*/ 345282 h 760413"/>
              <a:gd name="connsiteX13" fmla="*/ 179388 w 984250"/>
              <a:gd name="connsiteY13" fmla="*/ 374650 h 760413"/>
              <a:gd name="connsiteX14" fmla="*/ 139700 w 984250"/>
              <a:gd name="connsiteY14" fmla="*/ 430213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67506 w 984250"/>
              <a:gd name="connsiteY7" fmla="*/ 230980 h 760413"/>
              <a:gd name="connsiteX8" fmla="*/ 319880 w 984250"/>
              <a:gd name="connsiteY8" fmla="*/ 265907 h 760413"/>
              <a:gd name="connsiteX9" fmla="*/ 310356 w 984250"/>
              <a:gd name="connsiteY9" fmla="*/ 290512 h 760413"/>
              <a:gd name="connsiteX10" fmla="*/ 298450 w 984250"/>
              <a:gd name="connsiteY10" fmla="*/ 312737 h 760413"/>
              <a:gd name="connsiteX11" fmla="*/ 271463 w 984250"/>
              <a:gd name="connsiteY11" fmla="*/ 325438 h 760413"/>
              <a:gd name="connsiteX12" fmla="*/ 223837 w 984250"/>
              <a:gd name="connsiteY12" fmla="*/ 345282 h 760413"/>
              <a:gd name="connsiteX13" fmla="*/ 179388 w 984250"/>
              <a:gd name="connsiteY13" fmla="*/ 374650 h 760413"/>
              <a:gd name="connsiteX14" fmla="*/ 139700 w 984250"/>
              <a:gd name="connsiteY14" fmla="*/ 430213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  <a:gd name="connsiteX0" fmla="*/ 984250 w 984250"/>
              <a:gd name="connsiteY0" fmla="*/ 198438 h 760413"/>
              <a:gd name="connsiteX1" fmla="*/ 877888 w 984250"/>
              <a:gd name="connsiteY1" fmla="*/ 169069 h 760413"/>
              <a:gd name="connsiteX2" fmla="*/ 781843 w 984250"/>
              <a:gd name="connsiteY2" fmla="*/ 80168 h 760413"/>
              <a:gd name="connsiteX3" fmla="*/ 675481 w 984250"/>
              <a:gd name="connsiteY3" fmla="*/ 10319 h 760413"/>
              <a:gd name="connsiteX4" fmla="*/ 580232 w 984250"/>
              <a:gd name="connsiteY4" fmla="*/ 0 h 760413"/>
              <a:gd name="connsiteX5" fmla="*/ 497681 w 984250"/>
              <a:gd name="connsiteY5" fmla="*/ 21432 h 760413"/>
              <a:gd name="connsiteX6" fmla="*/ 415131 w 984250"/>
              <a:gd name="connsiteY6" fmla="*/ 76201 h 760413"/>
              <a:gd name="connsiteX7" fmla="*/ 367506 w 984250"/>
              <a:gd name="connsiteY7" fmla="*/ 230980 h 760413"/>
              <a:gd name="connsiteX8" fmla="*/ 341311 w 984250"/>
              <a:gd name="connsiteY8" fmla="*/ 273051 h 760413"/>
              <a:gd name="connsiteX9" fmla="*/ 310356 w 984250"/>
              <a:gd name="connsiteY9" fmla="*/ 290512 h 760413"/>
              <a:gd name="connsiteX10" fmla="*/ 298450 w 984250"/>
              <a:gd name="connsiteY10" fmla="*/ 312737 h 760413"/>
              <a:gd name="connsiteX11" fmla="*/ 271463 w 984250"/>
              <a:gd name="connsiteY11" fmla="*/ 325438 h 760413"/>
              <a:gd name="connsiteX12" fmla="*/ 223837 w 984250"/>
              <a:gd name="connsiteY12" fmla="*/ 345282 h 760413"/>
              <a:gd name="connsiteX13" fmla="*/ 179388 w 984250"/>
              <a:gd name="connsiteY13" fmla="*/ 374650 h 760413"/>
              <a:gd name="connsiteX14" fmla="*/ 139700 w 984250"/>
              <a:gd name="connsiteY14" fmla="*/ 430213 h 760413"/>
              <a:gd name="connsiteX15" fmla="*/ 95250 w 984250"/>
              <a:gd name="connsiteY15" fmla="*/ 484188 h 760413"/>
              <a:gd name="connsiteX16" fmla="*/ 0 w 984250"/>
              <a:gd name="connsiteY16" fmla="*/ 757238 h 760413"/>
              <a:gd name="connsiteX17" fmla="*/ 663575 w 984250"/>
              <a:gd name="connsiteY17" fmla="*/ 760413 h 760413"/>
              <a:gd name="connsiteX18" fmla="*/ 984250 w 984250"/>
              <a:gd name="connsiteY18" fmla="*/ 198438 h 76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84250" h="760413">
                <a:moveTo>
                  <a:pt x="984250" y="198438"/>
                </a:moveTo>
                <a:cubicBezTo>
                  <a:pt x="948796" y="188648"/>
                  <a:pt x="910960" y="207434"/>
                  <a:pt x="877888" y="169069"/>
                </a:cubicBezTo>
                <a:cubicBezTo>
                  <a:pt x="844286" y="165629"/>
                  <a:pt x="815445" y="128852"/>
                  <a:pt x="781843" y="80168"/>
                </a:cubicBezTo>
                <a:lnTo>
                  <a:pt x="675481" y="10319"/>
                </a:lnTo>
                <a:lnTo>
                  <a:pt x="580232" y="0"/>
                </a:lnTo>
                <a:lnTo>
                  <a:pt x="497681" y="21432"/>
                </a:lnTo>
                <a:lnTo>
                  <a:pt x="415131" y="76201"/>
                </a:lnTo>
                <a:cubicBezTo>
                  <a:pt x="400579" y="114698"/>
                  <a:pt x="375444" y="198966"/>
                  <a:pt x="367506" y="230980"/>
                </a:cubicBezTo>
                <a:cubicBezTo>
                  <a:pt x="359569" y="262995"/>
                  <a:pt x="353217" y="269479"/>
                  <a:pt x="341311" y="273051"/>
                </a:cubicBezTo>
                <a:cubicBezTo>
                  <a:pt x="323055" y="266966"/>
                  <a:pt x="328612" y="296597"/>
                  <a:pt x="310356" y="290512"/>
                </a:cubicBezTo>
                <a:lnTo>
                  <a:pt x="298450" y="312737"/>
                </a:lnTo>
                <a:lnTo>
                  <a:pt x="271463" y="325438"/>
                </a:lnTo>
                <a:lnTo>
                  <a:pt x="223837" y="345282"/>
                </a:lnTo>
                <a:lnTo>
                  <a:pt x="179388" y="374650"/>
                </a:lnTo>
                <a:lnTo>
                  <a:pt x="139700" y="430213"/>
                </a:lnTo>
                <a:lnTo>
                  <a:pt x="95250" y="484188"/>
                </a:lnTo>
                <a:lnTo>
                  <a:pt x="0" y="757238"/>
                </a:lnTo>
                <a:lnTo>
                  <a:pt x="663575" y="760413"/>
                </a:lnTo>
                <a:lnTo>
                  <a:pt x="984250" y="198438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フリーフォーム: 図形 89">
            <a:extLst>
              <a:ext uri="{FF2B5EF4-FFF2-40B4-BE49-F238E27FC236}">
                <a16:creationId xmlns:a16="http://schemas.microsoft.com/office/drawing/2014/main" id="{A823EE74-2D4D-78B7-AE55-B4416AF064BF}"/>
              </a:ext>
            </a:extLst>
          </p:cNvPr>
          <p:cNvSpPr/>
          <p:nvPr/>
        </p:nvSpPr>
        <p:spPr>
          <a:xfrm>
            <a:off x="1120775" y="5273415"/>
            <a:ext cx="663575" cy="419359"/>
          </a:xfrm>
          <a:custGeom>
            <a:avLst/>
            <a:gdLst>
              <a:gd name="connsiteX0" fmla="*/ 0 w 663575"/>
              <a:gd name="connsiteY0" fmla="*/ 387350 h 390525"/>
              <a:gd name="connsiteX1" fmla="*/ 101600 w 663575"/>
              <a:gd name="connsiteY1" fmla="*/ 127000 h 390525"/>
              <a:gd name="connsiteX2" fmla="*/ 260350 w 663575"/>
              <a:gd name="connsiteY2" fmla="*/ 6350 h 390525"/>
              <a:gd name="connsiteX3" fmla="*/ 355600 w 663575"/>
              <a:gd name="connsiteY3" fmla="*/ 0 h 390525"/>
              <a:gd name="connsiteX4" fmla="*/ 527050 w 663575"/>
              <a:gd name="connsiteY4" fmla="*/ 19050 h 390525"/>
              <a:gd name="connsiteX5" fmla="*/ 596900 w 663575"/>
              <a:gd name="connsiteY5" fmla="*/ 114300 h 390525"/>
              <a:gd name="connsiteX6" fmla="*/ 628650 w 663575"/>
              <a:gd name="connsiteY6" fmla="*/ 254000 h 390525"/>
              <a:gd name="connsiteX7" fmla="*/ 663575 w 663575"/>
              <a:gd name="connsiteY7" fmla="*/ 390525 h 390525"/>
              <a:gd name="connsiteX8" fmla="*/ 0 w 663575"/>
              <a:gd name="connsiteY8" fmla="*/ 387350 h 390525"/>
              <a:gd name="connsiteX0" fmla="*/ 0 w 663575"/>
              <a:gd name="connsiteY0" fmla="*/ 390525 h 393700"/>
              <a:gd name="connsiteX1" fmla="*/ 101600 w 663575"/>
              <a:gd name="connsiteY1" fmla="*/ 130175 h 393700"/>
              <a:gd name="connsiteX2" fmla="*/ 188913 w 663575"/>
              <a:gd name="connsiteY2" fmla="*/ 0 h 393700"/>
              <a:gd name="connsiteX3" fmla="*/ 355600 w 663575"/>
              <a:gd name="connsiteY3" fmla="*/ 3175 h 393700"/>
              <a:gd name="connsiteX4" fmla="*/ 527050 w 663575"/>
              <a:gd name="connsiteY4" fmla="*/ 22225 h 393700"/>
              <a:gd name="connsiteX5" fmla="*/ 596900 w 663575"/>
              <a:gd name="connsiteY5" fmla="*/ 117475 h 393700"/>
              <a:gd name="connsiteX6" fmla="*/ 628650 w 663575"/>
              <a:gd name="connsiteY6" fmla="*/ 257175 h 393700"/>
              <a:gd name="connsiteX7" fmla="*/ 663575 w 663575"/>
              <a:gd name="connsiteY7" fmla="*/ 393700 h 393700"/>
              <a:gd name="connsiteX8" fmla="*/ 0 w 663575"/>
              <a:gd name="connsiteY8" fmla="*/ 390525 h 393700"/>
              <a:gd name="connsiteX0" fmla="*/ 0 w 663575"/>
              <a:gd name="connsiteY0" fmla="*/ 399029 h 402204"/>
              <a:gd name="connsiteX1" fmla="*/ 101600 w 663575"/>
              <a:gd name="connsiteY1" fmla="*/ 138679 h 402204"/>
              <a:gd name="connsiteX2" fmla="*/ 188913 w 663575"/>
              <a:gd name="connsiteY2" fmla="*/ 8504 h 402204"/>
              <a:gd name="connsiteX3" fmla="*/ 355600 w 663575"/>
              <a:gd name="connsiteY3" fmla="*/ 11679 h 402204"/>
              <a:gd name="connsiteX4" fmla="*/ 527050 w 663575"/>
              <a:gd name="connsiteY4" fmla="*/ 30729 h 402204"/>
              <a:gd name="connsiteX5" fmla="*/ 596900 w 663575"/>
              <a:gd name="connsiteY5" fmla="*/ 125979 h 402204"/>
              <a:gd name="connsiteX6" fmla="*/ 628650 w 663575"/>
              <a:gd name="connsiteY6" fmla="*/ 265679 h 402204"/>
              <a:gd name="connsiteX7" fmla="*/ 663575 w 663575"/>
              <a:gd name="connsiteY7" fmla="*/ 402204 h 402204"/>
              <a:gd name="connsiteX8" fmla="*/ 0 w 663575"/>
              <a:gd name="connsiteY8" fmla="*/ 399029 h 402204"/>
              <a:gd name="connsiteX0" fmla="*/ 0 w 663575"/>
              <a:gd name="connsiteY0" fmla="*/ 416039 h 419214"/>
              <a:gd name="connsiteX1" fmla="*/ 101600 w 663575"/>
              <a:gd name="connsiteY1" fmla="*/ 155689 h 419214"/>
              <a:gd name="connsiteX2" fmla="*/ 188913 w 663575"/>
              <a:gd name="connsiteY2" fmla="*/ 25514 h 419214"/>
              <a:gd name="connsiteX3" fmla="*/ 355600 w 663575"/>
              <a:gd name="connsiteY3" fmla="*/ 114 h 419214"/>
              <a:gd name="connsiteX4" fmla="*/ 527050 w 663575"/>
              <a:gd name="connsiteY4" fmla="*/ 47739 h 419214"/>
              <a:gd name="connsiteX5" fmla="*/ 596900 w 663575"/>
              <a:gd name="connsiteY5" fmla="*/ 142989 h 419214"/>
              <a:gd name="connsiteX6" fmla="*/ 628650 w 663575"/>
              <a:gd name="connsiteY6" fmla="*/ 282689 h 419214"/>
              <a:gd name="connsiteX7" fmla="*/ 663575 w 663575"/>
              <a:gd name="connsiteY7" fmla="*/ 419214 h 419214"/>
              <a:gd name="connsiteX8" fmla="*/ 0 w 663575"/>
              <a:gd name="connsiteY8" fmla="*/ 416039 h 419214"/>
              <a:gd name="connsiteX0" fmla="*/ 0 w 663575"/>
              <a:gd name="connsiteY0" fmla="*/ 416039 h 419214"/>
              <a:gd name="connsiteX1" fmla="*/ 56356 w 663575"/>
              <a:gd name="connsiteY1" fmla="*/ 112826 h 419214"/>
              <a:gd name="connsiteX2" fmla="*/ 188913 w 663575"/>
              <a:gd name="connsiteY2" fmla="*/ 25514 h 419214"/>
              <a:gd name="connsiteX3" fmla="*/ 355600 w 663575"/>
              <a:gd name="connsiteY3" fmla="*/ 114 h 419214"/>
              <a:gd name="connsiteX4" fmla="*/ 527050 w 663575"/>
              <a:gd name="connsiteY4" fmla="*/ 47739 h 419214"/>
              <a:gd name="connsiteX5" fmla="*/ 596900 w 663575"/>
              <a:gd name="connsiteY5" fmla="*/ 142989 h 419214"/>
              <a:gd name="connsiteX6" fmla="*/ 628650 w 663575"/>
              <a:gd name="connsiteY6" fmla="*/ 282689 h 419214"/>
              <a:gd name="connsiteX7" fmla="*/ 663575 w 663575"/>
              <a:gd name="connsiteY7" fmla="*/ 419214 h 419214"/>
              <a:gd name="connsiteX8" fmla="*/ 0 w 663575"/>
              <a:gd name="connsiteY8" fmla="*/ 416039 h 419214"/>
              <a:gd name="connsiteX0" fmla="*/ 0 w 663575"/>
              <a:gd name="connsiteY0" fmla="*/ 416184 h 419359"/>
              <a:gd name="connsiteX1" fmla="*/ 56356 w 663575"/>
              <a:gd name="connsiteY1" fmla="*/ 112971 h 419359"/>
              <a:gd name="connsiteX2" fmla="*/ 134144 w 663575"/>
              <a:gd name="connsiteY2" fmla="*/ 20897 h 419359"/>
              <a:gd name="connsiteX3" fmla="*/ 355600 w 663575"/>
              <a:gd name="connsiteY3" fmla="*/ 259 h 419359"/>
              <a:gd name="connsiteX4" fmla="*/ 527050 w 663575"/>
              <a:gd name="connsiteY4" fmla="*/ 47884 h 419359"/>
              <a:gd name="connsiteX5" fmla="*/ 596900 w 663575"/>
              <a:gd name="connsiteY5" fmla="*/ 143134 h 419359"/>
              <a:gd name="connsiteX6" fmla="*/ 628650 w 663575"/>
              <a:gd name="connsiteY6" fmla="*/ 282834 h 419359"/>
              <a:gd name="connsiteX7" fmla="*/ 663575 w 663575"/>
              <a:gd name="connsiteY7" fmla="*/ 419359 h 419359"/>
              <a:gd name="connsiteX8" fmla="*/ 0 w 663575"/>
              <a:gd name="connsiteY8" fmla="*/ 416184 h 419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3575" h="419359">
                <a:moveTo>
                  <a:pt x="0" y="416184"/>
                </a:moveTo>
                <a:lnTo>
                  <a:pt x="56356" y="112971"/>
                </a:lnTo>
                <a:lnTo>
                  <a:pt x="134144" y="20897"/>
                </a:lnTo>
                <a:cubicBezTo>
                  <a:pt x="189706" y="524"/>
                  <a:pt x="300038" y="-799"/>
                  <a:pt x="355600" y="259"/>
                </a:cubicBezTo>
                <a:lnTo>
                  <a:pt x="527050" y="47884"/>
                </a:lnTo>
                <a:lnTo>
                  <a:pt x="596900" y="143134"/>
                </a:lnTo>
                <a:lnTo>
                  <a:pt x="628650" y="282834"/>
                </a:lnTo>
                <a:lnTo>
                  <a:pt x="663575" y="419359"/>
                </a:lnTo>
                <a:lnTo>
                  <a:pt x="0" y="416184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フリーフォーム: 図形 95">
            <a:extLst>
              <a:ext uri="{FF2B5EF4-FFF2-40B4-BE49-F238E27FC236}">
                <a16:creationId xmlns:a16="http://schemas.microsoft.com/office/drawing/2014/main" id="{2F5A320D-2D41-7029-9D07-EEBDF66C0FF2}"/>
              </a:ext>
            </a:extLst>
          </p:cNvPr>
          <p:cNvSpPr/>
          <p:nvPr/>
        </p:nvSpPr>
        <p:spPr>
          <a:xfrm>
            <a:off x="1162050" y="3330575"/>
            <a:ext cx="958850" cy="3060700"/>
          </a:xfrm>
          <a:custGeom>
            <a:avLst/>
            <a:gdLst>
              <a:gd name="connsiteX0" fmla="*/ 241300 w 958850"/>
              <a:gd name="connsiteY0" fmla="*/ 1936750 h 3060700"/>
              <a:gd name="connsiteX1" fmla="*/ 241300 w 958850"/>
              <a:gd name="connsiteY1" fmla="*/ 2368550 h 3060700"/>
              <a:gd name="connsiteX2" fmla="*/ 114300 w 958850"/>
              <a:gd name="connsiteY2" fmla="*/ 2654300 h 3060700"/>
              <a:gd name="connsiteX3" fmla="*/ 114300 w 958850"/>
              <a:gd name="connsiteY3" fmla="*/ 2819400 h 3060700"/>
              <a:gd name="connsiteX4" fmla="*/ 0 w 958850"/>
              <a:gd name="connsiteY4" fmla="*/ 3060700 h 3060700"/>
              <a:gd name="connsiteX5" fmla="*/ 0 w 958850"/>
              <a:gd name="connsiteY5" fmla="*/ 1651000 h 3060700"/>
              <a:gd name="connsiteX6" fmla="*/ 825500 w 958850"/>
              <a:gd name="connsiteY6" fmla="*/ 234950 h 3060700"/>
              <a:gd name="connsiteX7" fmla="*/ 958850 w 958850"/>
              <a:gd name="connsiteY7" fmla="*/ 0 h 3060700"/>
              <a:gd name="connsiteX8" fmla="*/ 958850 w 958850"/>
              <a:gd name="connsiteY8" fmla="*/ 933450 h 3060700"/>
              <a:gd name="connsiteX9" fmla="*/ 908050 w 958850"/>
              <a:gd name="connsiteY9" fmla="*/ 1111250 h 3060700"/>
              <a:gd name="connsiteX10" fmla="*/ 850900 w 958850"/>
              <a:gd name="connsiteY10" fmla="*/ 1041400 h 3060700"/>
              <a:gd name="connsiteX11" fmla="*/ 762000 w 958850"/>
              <a:gd name="connsiteY11" fmla="*/ 1060450 h 3060700"/>
              <a:gd name="connsiteX12" fmla="*/ 749300 w 958850"/>
              <a:gd name="connsiteY12" fmla="*/ 1289050 h 3060700"/>
              <a:gd name="connsiteX13" fmla="*/ 717550 w 958850"/>
              <a:gd name="connsiteY13" fmla="*/ 1339850 h 3060700"/>
              <a:gd name="connsiteX14" fmla="*/ 692150 w 958850"/>
              <a:gd name="connsiteY14" fmla="*/ 1384300 h 3060700"/>
              <a:gd name="connsiteX15" fmla="*/ 654050 w 958850"/>
              <a:gd name="connsiteY15" fmla="*/ 1466850 h 3060700"/>
              <a:gd name="connsiteX16" fmla="*/ 647700 w 958850"/>
              <a:gd name="connsiteY16" fmla="*/ 1562100 h 3060700"/>
              <a:gd name="connsiteX17" fmla="*/ 641350 w 958850"/>
              <a:gd name="connsiteY17" fmla="*/ 1644650 h 3060700"/>
              <a:gd name="connsiteX18" fmla="*/ 558800 w 958850"/>
              <a:gd name="connsiteY18" fmla="*/ 1606550 h 3060700"/>
              <a:gd name="connsiteX19" fmla="*/ 406400 w 958850"/>
              <a:gd name="connsiteY19" fmla="*/ 1657350 h 3060700"/>
              <a:gd name="connsiteX20" fmla="*/ 374650 w 958850"/>
              <a:gd name="connsiteY20" fmla="*/ 1771650 h 3060700"/>
              <a:gd name="connsiteX21" fmla="*/ 374650 w 958850"/>
              <a:gd name="connsiteY21" fmla="*/ 1873250 h 3060700"/>
              <a:gd name="connsiteX22" fmla="*/ 374650 w 958850"/>
              <a:gd name="connsiteY22" fmla="*/ 1962150 h 3060700"/>
              <a:gd name="connsiteX23" fmla="*/ 241300 w 958850"/>
              <a:gd name="connsiteY23" fmla="*/ 1936750 h 306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58850" h="3060700">
                <a:moveTo>
                  <a:pt x="241300" y="1936750"/>
                </a:moveTo>
                <a:lnTo>
                  <a:pt x="241300" y="2368550"/>
                </a:lnTo>
                <a:lnTo>
                  <a:pt x="114300" y="2654300"/>
                </a:lnTo>
                <a:lnTo>
                  <a:pt x="114300" y="2819400"/>
                </a:lnTo>
                <a:lnTo>
                  <a:pt x="0" y="3060700"/>
                </a:lnTo>
                <a:lnTo>
                  <a:pt x="0" y="1651000"/>
                </a:lnTo>
                <a:lnTo>
                  <a:pt x="825500" y="234950"/>
                </a:lnTo>
                <a:lnTo>
                  <a:pt x="958850" y="0"/>
                </a:lnTo>
                <a:lnTo>
                  <a:pt x="958850" y="933450"/>
                </a:lnTo>
                <a:lnTo>
                  <a:pt x="908050" y="1111250"/>
                </a:lnTo>
                <a:lnTo>
                  <a:pt x="850900" y="1041400"/>
                </a:lnTo>
                <a:lnTo>
                  <a:pt x="762000" y="1060450"/>
                </a:lnTo>
                <a:lnTo>
                  <a:pt x="749300" y="1289050"/>
                </a:lnTo>
                <a:lnTo>
                  <a:pt x="717550" y="1339850"/>
                </a:lnTo>
                <a:lnTo>
                  <a:pt x="692150" y="1384300"/>
                </a:lnTo>
                <a:lnTo>
                  <a:pt x="654050" y="1466850"/>
                </a:lnTo>
                <a:lnTo>
                  <a:pt x="647700" y="1562100"/>
                </a:lnTo>
                <a:lnTo>
                  <a:pt x="641350" y="1644650"/>
                </a:lnTo>
                <a:lnTo>
                  <a:pt x="558800" y="1606550"/>
                </a:lnTo>
                <a:lnTo>
                  <a:pt x="406400" y="1657350"/>
                </a:lnTo>
                <a:lnTo>
                  <a:pt x="374650" y="1771650"/>
                </a:lnTo>
                <a:lnTo>
                  <a:pt x="374650" y="1873250"/>
                </a:lnTo>
                <a:lnTo>
                  <a:pt x="374650" y="1962150"/>
                </a:lnTo>
                <a:lnTo>
                  <a:pt x="241300" y="1936750"/>
                </a:lnTo>
                <a:close/>
              </a:path>
            </a:pathLst>
          </a:cu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AC18732A-019A-FFF4-9BAF-FAA58008B62A}"/>
              </a:ext>
            </a:extLst>
          </p:cNvPr>
          <p:cNvSpPr/>
          <p:nvPr/>
        </p:nvSpPr>
        <p:spPr>
          <a:xfrm rot="16200000">
            <a:off x="9216589" y="6134715"/>
            <a:ext cx="203294" cy="606051"/>
          </a:xfrm>
          <a:custGeom>
            <a:avLst/>
            <a:gdLst>
              <a:gd name="connsiteX0" fmla="*/ 328612 w 328612"/>
              <a:gd name="connsiteY0" fmla="*/ 600075 h 600075"/>
              <a:gd name="connsiteX1" fmla="*/ 328612 w 328612"/>
              <a:gd name="connsiteY1" fmla="*/ 23812 h 600075"/>
              <a:gd name="connsiteX2" fmla="*/ 300037 w 328612"/>
              <a:gd name="connsiteY2" fmla="*/ 0 h 600075"/>
              <a:gd name="connsiteX3" fmla="*/ 114300 w 328612"/>
              <a:gd name="connsiteY3" fmla="*/ 23812 h 600075"/>
              <a:gd name="connsiteX4" fmla="*/ 0 w 328612"/>
              <a:gd name="connsiteY4" fmla="*/ 80962 h 600075"/>
              <a:gd name="connsiteX5" fmla="*/ 14287 w 328612"/>
              <a:gd name="connsiteY5" fmla="*/ 271462 h 600075"/>
              <a:gd name="connsiteX6" fmla="*/ 119062 w 328612"/>
              <a:gd name="connsiteY6" fmla="*/ 385762 h 600075"/>
              <a:gd name="connsiteX7" fmla="*/ 195262 w 328612"/>
              <a:gd name="connsiteY7" fmla="*/ 461962 h 600075"/>
              <a:gd name="connsiteX8" fmla="*/ 328612 w 328612"/>
              <a:gd name="connsiteY8" fmla="*/ 600075 h 600075"/>
              <a:gd name="connsiteX0" fmla="*/ 314325 w 314325"/>
              <a:gd name="connsiteY0" fmla="*/ 600075 h 600075"/>
              <a:gd name="connsiteX1" fmla="*/ 314325 w 314325"/>
              <a:gd name="connsiteY1" fmla="*/ 23812 h 600075"/>
              <a:gd name="connsiteX2" fmla="*/ 285750 w 314325"/>
              <a:gd name="connsiteY2" fmla="*/ 0 h 600075"/>
              <a:gd name="connsiteX3" fmla="*/ 100013 w 314325"/>
              <a:gd name="connsiteY3" fmla="*/ 23812 h 600075"/>
              <a:gd name="connsiteX4" fmla="*/ 68645 w 314325"/>
              <a:gd name="connsiteY4" fmla="*/ 120436 h 600075"/>
              <a:gd name="connsiteX5" fmla="*/ 0 w 314325"/>
              <a:gd name="connsiteY5" fmla="*/ 271462 h 600075"/>
              <a:gd name="connsiteX6" fmla="*/ 104775 w 314325"/>
              <a:gd name="connsiteY6" fmla="*/ 385762 h 600075"/>
              <a:gd name="connsiteX7" fmla="*/ 180975 w 314325"/>
              <a:gd name="connsiteY7" fmla="*/ 461962 h 600075"/>
              <a:gd name="connsiteX8" fmla="*/ 314325 w 314325"/>
              <a:gd name="connsiteY8" fmla="*/ 600075 h 600075"/>
              <a:gd name="connsiteX0" fmla="*/ 245680 w 245680"/>
              <a:gd name="connsiteY0" fmla="*/ 600075 h 600075"/>
              <a:gd name="connsiteX1" fmla="*/ 245680 w 245680"/>
              <a:gd name="connsiteY1" fmla="*/ 23812 h 600075"/>
              <a:gd name="connsiteX2" fmla="*/ 217105 w 245680"/>
              <a:gd name="connsiteY2" fmla="*/ 0 h 600075"/>
              <a:gd name="connsiteX3" fmla="*/ 31368 w 245680"/>
              <a:gd name="connsiteY3" fmla="*/ 23812 h 600075"/>
              <a:gd name="connsiteX4" fmla="*/ 0 w 245680"/>
              <a:gd name="connsiteY4" fmla="*/ 120436 h 600075"/>
              <a:gd name="connsiteX5" fmla="*/ 11905 w 245680"/>
              <a:gd name="connsiteY5" fmla="*/ 272833 h 600075"/>
              <a:gd name="connsiteX6" fmla="*/ 36130 w 245680"/>
              <a:gd name="connsiteY6" fmla="*/ 385762 h 600075"/>
              <a:gd name="connsiteX7" fmla="*/ 112330 w 245680"/>
              <a:gd name="connsiteY7" fmla="*/ 461962 h 600075"/>
              <a:gd name="connsiteX8" fmla="*/ 245680 w 245680"/>
              <a:gd name="connsiteY8" fmla="*/ 600075 h 600075"/>
              <a:gd name="connsiteX0" fmla="*/ 245680 w 245680"/>
              <a:gd name="connsiteY0" fmla="*/ 600075 h 600075"/>
              <a:gd name="connsiteX1" fmla="*/ 245680 w 245680"/>
              <a:gd name="connsiteY1" fmla="*/ 23812 h 600075"/>
              <a:gd name="connsiteX2" fmla="*/ 217105 w 245680"/>
              <a:gd name="connsiteY2" fmla="*/ 0 h 600075"/>
              <a:gd name="connsiteX3" fmla="*/ 31368 w 245680"/>
              <a:gd name="connsiteY3" fmla="*/ 23812 h 600075"/>
              <a:gd name="connsiteX4" fmla="*/ 0 w 245680"/>
              <a:gd name="connsiteY4" fmla="*/ 120436 h 600075"/>
              <a:gd name="connsiteX5" fmla="*/ 11905 w 245680"/>
              <a:gd name="connsiteY5" fmla="*/ 272833 h 600075"/>
              <a:gd name="connsiteX6" fmla="*/ 92868 w 245680"/>
              <a:gd name="connsiteY6" fmla="*/ 329986 h 600075"/>
              <a:gd name="connsiteX7" fmla="*/ 112330 w 245680"/>
              <a:gd name="connsiteY7" fmla="*/ 461962 h 600075"/>
              <a:gd name="connsiteX8" fmla="*/ 245680 w 245680"/>
              <a:gd name="connsiteY8" fmla="*/ 600075 h 600075"/>
              <a:gd name="connsiteX0" fmla="*/ 245680 w 245680"/>
              <a:gd name="connsiteY0" fmla="*/ 600075 h 600075"/>
              <a:gd name="connsiteX1" fmla="*/ 245680 w 245680"/>
              <a:gd name="connsiteY1" fmla="*/ 23812 h 600075"/>
              <a:gd name="connsiteX2" fmla="*/ 217105 w 245680"/>
              <a:gd name="connsiteY2" fmla="*/ 0 h 600075"/>
              <a:gd name="connsiteX3" fmla="*/ 31368 w 245680"/>
              <a:gd name="connsiteY3" fmla="*/ 23812 h 600075"/>
              <a:gd name="connsiteX4" fmla="*/ 0 w 245680"/>
              <a:gd name="connsiteY4" fmla="*/ 120436 h 600075"/>
              <a:gd name="connsiteX5" fmla="*/ 69055 w 245680"/>
              <a:gd name="connsiteY5" fmla="*/ 251405 h 600075"/>
              <a:gd name="connsiteX6" fmla="*/ 92868 w 245680"/>
              <a:gd name="connsiteY6" fmla="*/ 329986 h 600075"/>
              <a:gd name="connsiteX7" fmla="*/ 112330 w 245680"/>
              <a:gd name="connsiteY7" fmla="*/ 461962 h 600075"/>
              <a:gd name="connsiteX8" fmla="*/ 245680 w 245680"/>
              <a:gd name="connsiteY8" fmla="*/ 600075 h 600075"/>
              <a:gd name="connsiteX0" fmla="*/ 214312 w 214312"/>
              <a:gd name="connsiteY0" fmla="*/ 600075 h 600075"/>
              <a:gd name="connsiteX1" fmla="*/ 214312 w 214312"/>
              <a:gd name="connsiteY1" fmla="*/ 23812 h 600075"/>
              <a:gd name="connsiteX2" fmla="*/ 185737 w 214312"/>
              <a:gd name="connsiteY2" fmla="*/ 0 h 600075"/>
              <a:gd name="connsiteX3" fmla="*/ 0 w 214312"/>
              <a:gd name="connsiteY3" fmla="*/ 23812 h 600075"/>
              <a:gd name="connsiteX4" fmla="*/ 42450 w 214312"/>
              <a:gd name="connsiteY4" fmla="*/ 134723 h 600075"/>
              <a:gd name="connsiteX5" fmla="*/ 37687 w 214312"/>
              <a:gd name="connsiteY5" fmla="*/ 251405 h 600075"/>
              <a:gd name="connsiteX6" fmla="*/ 61500 w 214312"/>
              <a:gd name="connsiteY6" fmla="*/ 329986 h 600075"/>
              <a:gd name="connsiteX7" fmla="*/ 80962 w 214312"/>
              <a:gd name="connsiteY7" fmla="*/ 461962 h 600075"/>
              <a:gd name="connsiteX8" fmla="*/ 214312 w 214312"/>
              <a:gd name="connsiteY8" fmla="*/ 600075 h 600075"/>
              <a:gd name="connsiteX0" fmla="*/ 176625 w 176625"/>
              <a:gd name="connsiteY0" fmla="*/ 600075 h 600075"/>
              <a:gd name="connsiteX1" fmla="*/ 176625 w 176625"/>
              <a:gd name="connsiteY1" fmla="*/ 23812 h 600075"/>
              <a:gd name="connsiteX2" fmla="*/ 148050 w 176625"/>
              <a:gd name="connsiteY2" fmla="*/ 0 h 600075"/>
              <a:gd name="connsiteX3" fmla="*/ 30956 w 176625"/>
              <a:gd name="connsiteY3" fmla="*/ 89480 h 600075"/>
              <a:gd name="connsiteX4" fmla="*/ 4763 w 176625"/>
              <a:gd name="connsiteY4" fmla="*/ 134723 h 600075"/>
              <a:gd name="connsiteX5" fmla="*/ 0 w 176625"/>
              <a:gd name="connsiteY5" fmla="*/ 251405 h 600075"/>
              <a:gd name="connsiteX6" fmla="*/ 23813 w 176625"/>
              <a:gd name="connsiteY6" fmla="*/ 329986 h 600075"/>
              <a:gd name="connsiteX7" fmla="*/ 43275 w 176625"/>
              <a:gd name="connsiteY7" fmla="*/ 461962 h 600075"/>
              <a:gd name="connsiteX8" fmla="*/ 176625 w 176625"/>
              <a:gd name="connsiteY8" fmla="*/ 600075 h 600075"/>
              <a:gd name="connsiteX0" fmla="*/ 176625 w 176625"/>
              <a:gd name="connsiteY0" fmla="*/ 600075 h 600075"/>
              <a:gd name="connsiteX1" fmla="*/ 176625 w 176625"/>
              <a:gd name="connsiteY1" fmla="*/ 23812 h 600075"/>
              <a:gd name="connsiteX2" fmla="*/ 148050 w 176625"/>
              <a:gd name="connsiteY2" fmla="*/ 0 h 600075"/>
              <a:gd name="connsiteX3" fmla="*/ 45719 w 176625"/>
              <a:gd name="connsiteY3" fmla="*/ 45719 h 600075"/>
              <a:gd name="connsiteX4" fmla="*/ 4763 w 176625"/>
              <a:gd name="connsiteY4" fmla="*/ 134723 h 600075"/>
              <a:gd name="connsiteX5" fmla="*/ 0 w 176625"/>
              <a:gd name="connsiteY5" fmla="*/ 251405 h 600075"/>
              <a:gd name="connsiteX6" fmla="*/ 23813 w 176625"/>
              <a:gd name="connsiteY6" fmla="*/ 329986 h 600075"/>
              <a:gd name="connsiteX7" fmla="*/ 43275 w 176625"/>
              <a:gd name="connsiteY7" fmla="*/ 461962 h 600075"/>
              <a:gd name="connsiteX8" fmla="*/ 176625 w 176625"/>
              <a:gd name="connsiteY8" fmla="*/ 600075 h 600075"/>
              <a:gd name="connsiteX0" fmla="*/ 176625 w 176625"/>
              <a:gd name="connsiteY0" fmla="*/ 600075 h 600075"/>
              <a:gd name="connsiteX1" fmla="*/ 176625 w 176625"/>
              <a:gd name="connsiteY1" fmla="*/ 23812 h 600075"/>
              <a:gd name="connsiteX2" fmla="*/ 148050 w 176625"/>
              <a:gd name="connsiteY2" fmla="*/ 0 h 600075"/>
              <a:gd name="connsiteX3" fmla="*/ 45719 w 176625"/>
              <a:gd name="connsiteY3" fmla="*/ 45719 h 600075"/>
              <a:gd name="connsiteX4" fmla="*/ 4763 w 176625"/>
              <a:gd name="connsiteY4" fmla="*/ 134723 h 600075"/>
              <a:gd name="connsiteX5" fmla="*/ 0 w 176625"/>
              <a:gd name="connsiteY5" fmla="*/ 251405 h 600075"/>
              <a:gd name="connsiteX6" fmla="*/ 23813 w 176625"/>
              <a:gd name="connsiteY6" fmla="*/ 329986 h 600075"/>
              <a:gd name="connsiteX7" fmla="*/ 43275 w 176625"/>
              <a:gd name="connsiteY7" fmla="*/ 461962 h 600075"/>
              <a:gd name="connsiteX8" fmla="*/ 176625 w 176625"/>
              <a:gd name="connsiteY8" fmla="*/ 600075 h 600075"/>
              <a:gd name="connsiteX0" fmla="*/ 176625 w 176625"/>
              <a:gd name="connsiteY0" fmla="*/ 600075 h 600075"/>
              <a:gd name="connsiteX1" fmla="*/ 176625 w 176625"/>
              <a:gd name="connsiteY1" fmla="*/ 23812 h 600075"/>
              <a:gd name="connsiteX2" fmla="*/ 148050 w 176625"/>
              <a:gd name="connsiteY2" fmla="*/ 0 h 600075"/>
              <a:gd name="connsiteX3" fmla="*/ 45719 w 176625"/>
              <a:gd name="connsiteY3" fmla="*/ 45719 h 600075"/>
              <a:gd name="connsiteX4" fmla="*/ 4763 w 176625"/>
              <a:gd name="connsiteY4" fmla="*/ 134723 h 600075"/>
              <a:gd name="connsiteX5" fmla="*/ 0 w 176625"/>
              <a:gd name="connsiteY5" fmla="*/ 251405 h 600075"/>
              <a:gd name="connsiteX6" fmla="*/ 23813 w 176625"/>
              <a:gd name="connsiteY6" fmla="*/ 329986 h 600075"/>
              <a:gd name="connsiteX7" fmla="*/ 43275 w 176625"/>
              <a:gd name="connsiteY7" fmla="*/ 461962 h 600075"/>
              <a:gd name="connsiteX8" fmla="*/ 176625 w 176625"/>
              <a:gd name="connsiteY8" fmla="*/ 600075 h 600075"/>
              <a:gd name="connsiteX0" fmla="*/ 222344 w 222344"/>
              <a:gd name="connsiteY0" fmla="*/ 600075 h 600075"/>
              <a:gd name="connsiteX1" fmla="*/ 222344 w 222344"/>
              <a:gd name="connsiteY1" fmla="*/ 23812 h 600075"/>
              <a:gd name="connsiteX2" fmla="*/ 193769 w 222344"/>
              <a:gd name="connsiteY2" fmla="*/ 0 h 600075"/>
              <a:gd name="connsiteX3" fmla="*/ 91438 w 222344"/>
              <a:gd name="connsiteY3" fmla="*/ 45719 h 600075"/>
              <a:gd name="connsiteX4" fmla="*/ 0 w 222344"/>
              <a:gd name="connsiteY4" fmla="*/ 129958 h 600075"/>
              <a:gd name="connsiteX5" fmla="*/ 45719 w 222344"/>
              <a:gd name="connsiteY5" fmla="*/ 251405 h 600075"/>
              <a:gd name="connsiteX6" fmla="*/ 69532 w 222344"/>
              <a:gd name="connsiteY6" fmla="*/ 329986 h 600075"/>
              <a:gd name="connsiteX7" fmla="*/ 88994 w 222344"/>
              <a:gd name="connsiteY7" fmla="*/ 461962 h 600075"/>
              <a:gd name="connsiteX8" fmla="*/ 222344 w 222344"/>
              <a:gd name="connsiteY8" fmla="*/ 600075 h 600075"/>
              <a:gd name="connsiteX0" fmla="*/ 222344 w 222344"/>
              <a:gd name="connsiteY0" fmla="*/ 600075 h 600075"/>
              <a:gd name="connsiteX1" fmla="*/ 222344 w 222344"/>
              <a:gd name="connsiteY1" fmla="*/ 23812 h 600075"/>
              <a:gd name="connsiteX2" fmla="*/ 193769 w 222344"/>
              <a:gd name="connsiteY2" fmla="*/ 0 h 600075"/>
              <a:gd name="connsiteX3" fmla="*/ 55244 w 222344"/>
              <a:gd name="connsiteY3" fmla="*/ 45720 h 600075"/>
              <a:gd name="connsiteX4" fmla="*/ 0 w 222344"/>
              <a:gd name="connsiteY4" fmla="*/ 129958 h 600075"/>
              <a:gd name="connsiteX5" fmla="*/ 45719 w 222344"/>
              <a:gd name="connsiteY5" fmla="*/ 251405 h 600075"/>
              <a:gd name="connsiteX6" fmla="*/ 69532 w 222344"/>
              <a:gd name="connsiteY6" fmla="*/ 329986 h 600075"/>
              <a:gd name="connsiteX7" fmla="*/ 88994 w 222344"/>
              <a:gd name="connsiteY7" fmla="*/ 461962 h 600075"/>
              <a:gd name="connsiteX8" fmla="*/ 222344 w 222344"/>
              <a:gd name="connsiteY8" fmla="*/ 600075 h 600075"/>
              <a:gd name="connsiteX0" fmla="*/ 222344 w 222344"/>
              <a:gd name="connsiteY0" fmla="*/ 606051 h 606051"/>
              <a:gd name="connsiteX1" fmla="*/ 222344 w 222344"/>
              <a:gd name="connsiteY1" fmla="*/ 29788 h 606051"/>
              <a:gd name="connsiteX2" fmla="*/ 193769 w 222344"/>
              <a:gd name="connsiteY2" fmla="*/ 5976 h 606051"/>
              <a:gd name="connsiteX3" fmla="*/ 55244 w 222344"/>
              <a:gd name="connsiteY3" fmla="*/ 51696 h 606051"/>
              <a:gd name="connsiteX4" fmla="*/ 0 w 222344"/>
              <a:gd name="connsiteY4" fmla="*/ 135934 h 606051"/>
              <a:gd name="connsiteX5" fmla="*/ 45719 w 222344"/>
              <a:gd name="connsiteY5" fmla="*/ 257381 h 606051"/>
              <a:gd name="connsiteX6" fmla="*/ 69532 w 222344"/>
              <a:gd name="connsiteY6" fmla="*/ 335962 h 606051"/>
              <a:gd name="connsiteX7" fmla="*/ 88994 w 222344"/>
              <a:gd name="connsiteY7" fmla="*/ 467938 h 606051"/>
              <a:gd name="connsiteX8" fmla="*/ 222344 w 222344"/>
              <a:gd name="connsiteY8" fmla="*/ 606051 h 606051"/>
              <a:gd name="connsiteX0" fmla="*/ 222344 w 222344"/>
              <a:gd name="connsiteY0" fmla="*/ 606051 h 606051"/>
              <a:gd name="connsiteX1" fmla="*/ 222344 w 222344"/>
              <a:gd name="connsiteY1" fmla="*/ 29788 h 606051"/>
              <a:gd name="connsiteX2" fmla="*/ 193769 w 222344"/>
              <a:gd name="connsiteY2" fmla="*/ 5976 h 606051"/>
              <a:gd name="connsiteX3" fmla="*/ 55244 w 222344"/>
              <a:gd name="connsiteY3" fmla="*/ 51696 h 606051"/>
              <a:gd name="connsiteX4" fmla="*/ 0 w 222344"/>
              <a:gd name="connsiteY4" fmla="*/ 135934 h 606051"/>
              <a:gd name="connsiteX5" fmla="*/ 45719 w 222344"/>
              <a:gd name="connsiteY5" fmla="*/ 254999 h 606051"/>
              <a:gd name="connsiteX6" fmla="*/ 69532 w 222344"/>
              <a:gd name="connsiteY6" fmla="*/ 335962 h 606051"/>
              <a:gd name="connsiteX7" fmla="*/ 88994 w 222344"/>
              <a:gd name="connsiteY7" fmla="*/ 467938 h 606051"/>
              <a:gd name="connsiteX8" fmla="*/ 222344 w 222344"/>
              <a:gd name="connsiteY8" fmla="*/ 606051 h 606051"/>
              <a:gd name="connsiteX0" fmla="*/ 222344 w 222344"/>
              <a:gd name="connsiteY0" fmla="*/ 606051 h 606051"/>
              <a:gd name="connsiteX1" fmla="*/ 222344 w 222344"/>
              <a:gd name="connsiteY1" fmla="*/ 29788 h 606051"/>
              <a:gd name="connsiteX2" fmla="*/ 193769 w 222344"/>
              <a:gd name="connsiteY2" fmla="*/ 5976 h 606051"/>
              <a:gd name="connsiteX3" fmla="*/ 55244 w 222344"/>
              <a:gd name="connsiteY3" fmla="*/ 51696 h 606051"/>
              <a:gd name="connsiteX4" fmla="*/ 0 w 222344"/>
              <a:gd name="connsiteY4" fmla="*/ 135934 h 606051"/>
              <a:gd name="connsiteX5" fmla="*/ 45719 w 222344"/>
              <a:gd name="connsiteY5" fmla="*/ 254999 h 606051"/>
              <a:gd name="connsiteX6" fmla="*/ 69532 w 222344"/>
              <a:gd name="connsiteY6" fmla="*/ 335962 h 606051"/>
              <a:gd name="connsiteX7" fmla="*/ 88994 w 222344"/>
              <a:gd name="connsiteY7" fmla="*/ 467938 h 606051"/>
              <a:gd name="connsiteX8" fmla="*/ 222344 w 222344"/>
              <a:gd name="connsiteY8" fmla="*/ 606051 h 606051"/>
              <a:gd name="connsiteX0" fmla="*/ 222344 w 222344"/>
              <a:gd name="connsiteY0" fmla="*/ 606051 h 606051"/>
              <a:gd name="connsiteX1" fmla="*/ 222344 w 222344"/>
              <a:gd name="connsiteY1" fmla="*/ 29788 h 606051"/>
              <a:gd name="connsiteX2" fmla="*/ 193769 w 222344"/>
              <a:gd name="connsiteY2" fmla="*/ 5976 h 606051"/>
              <a:gd name="connsiteX3" fmla="*/ 55244 w 222344"/>
              <a:gd name="connsiteY3" fmla="*/ 51696 h 606051"/>
              <a:gd name="connsiteX4" fmla="*/ 0 w 222344"/>
              <a:gd name="connsiteY4" fmla="*/ 135934 h 606051"/>
              <a:gd name="connsiteX5" fmla="*/ 45719 w 222344"/>
              <a:gd name="connsiteY5" fmla="*/ 288337 h 606051"/>
              <a:gd name="connsiteX6" fmla="*/ 69532 w 222344"/>
              <a:gd name="connsiteY6" fmla="*/ 335962 h 606051"/>
              <a:gd name="connsiteX7" fmla="*/ 88994 w 222344"/>
              <a:gd name="connsiteY7" fmla="*/ 467938 h 606051"/>
              <a:gd name="connsiteX8" fmla="*/ 222344 w 222344"/>
              <a:gd name="connsiteY8" fmla="*/ 606051 h 606051"/>
              <a:gd name="connsiteX0" fmla="*/ 222344 w 222344"/>
              <a:gd name="connsiteY0" fmla="*/ 606051 h 606051"/>
              <a:gd name="connsiteX1" fmla="*/ 222344 w 222344"/>
              <a:gd name="connsiteY1" fmla="*/ 29788 h 606051"/>
              <a:gd name="connsiteX2" fmla="*/ 193769 w 222344"/>
              <a:gd name="connsiteY2" fmla="*/ 5976 h 606051"/>
              <a:gd name="connsiteX3" fmla="*/ 55244 w 222344"/>
              <a:gd name="connsiteY3" fmla="*/ 51696 h 606051"/>
              <a:gd name="connsiteX4" fmla="*/ 0 w 222344"/>
              <a:gd name="connsiteY4" fmla="*/ 135934 h 606051"/>
              <a:gd name="connsiteX5" fmla="*/ 45719 w 222344"/>
              <a:gd name="connsiteY5" fmla="*/ 288337 h 606051"/>
              <a:gd name="connsiteX6" fmla="*/ 60007 w 222344"/>
              <a:gd name="connsiteY6" fmla="*/ 374062 h 606051"/>
              <a:gd name="connsiteX7" fmla="*/ 88994 w 222344"/>
              <a:gd name="connsiteY7" fmla="*/ 467938 h 606051"/>
              <a:gd name="connsiteX8" fmla="*/ 222344 w 222344"/>
              <a:gd name="connsiteY8" fmla="*/ 606051 h 606051"/>
              <a:gd name="connsiteX0" fmla="*/ 222344 w 222344"/>
              <a:gd name="connsiteY0" fmla="*/ 606051 h 606051"/>
              <a:gd name="connsiteX1" fmla="*/ 222344 w 222344"/>
              <a:gd name="connsiteY1" fmla="*/ 29788 h 606051"/>
              <a:gd name="connsiteX2" fmla="*/ 193769 w 222344"/>
              <a:gd name="connsiteY2" fmla="*/ 5976 h 606051"/>
              <a:gd name="connsiteX3" fmla="*/ 55244 w 222344"/>
              <a:gd name="connsiteY3" fmla="*/ 51696 h 606051"/>
              <a:gd name="connsiteX4" fmla="*/ 0 w 222344"/>
              <a:gd name="connsiteY4" fmla="*/ 135934 h 606051"/>
              <a:gd name="connsiteX5" fmla="*/ 45719 w 222344"/>
              <a:gd name="connsiteY5" fmla="*/ 266906 h 606051"/>
              <a:gd name="connsiteX6" fmla="*/ 60007 w 222344"/>
              <a:gd name="connsiteY6" fmla="*/ 374062 h 606051"/>
              <a:gd name="connsiteX7" fmla="*/ 88994 w 222344"/>
              <a:gd name="connsiteY7" fmla="*/ 467938 h 606051"/>
              <a:gd name="connsiteX8" fmla="*/ 222344 w 222344"/>
              <a:gd name="connsiteY8" fmla="*/ 606051 h 606051"/>
              <a:gd name="connsiteX0" fmla="*/ 203294 w 203294"/>
              <a:gd name="connsiteY0" fmla="*/ 606051 h 606051"/>
              <a:gd name="connsiteX1" fmla="*/ 203294 w 203294"/>
              <a:gd name="connsiteY1" fmla="*/ 29788 h 606051"/>
              <a:gd name="connsiteX2" fmla="*/ 174719 w 203294"/>
              <a:gd name="connsiteY2" fmla="*/ 5976 h 606051"/>
              <a:gd name="connsiteX3" fmla="*/ 36194 w 203294"/>
              <a:gd name="connsiteY3" fmla="*/ 51696 h 606051"/>
              <a:gd name="connsiteX4" fmla="*/ 0 w 203294"/>
              <a:gd name="connsiteY4" fmla="*/ 135937 h 606051"/>
              <a:gd name="connsiteX5" fmla="*/ 26669 w 203294"/>
              <a:gd name="connsiteY5" fmla="*/ 266906 h 606051"/>
              <a:gd name="connsiteX6" fmla="*/ 40957 w 203294"/>
              <a:gd name="connsiteY6" fmla="*/ 374062 h 606051"/>
              <a:gd name="connsiteX7" fmla="*/ 69944 w 203294"/>
              <a:gd name="connsiteY7" fmla="*/ 467938 h 606051"/>
              <a:gd name="connsiteX8" fmla="*/ 203294 w 203294"/>
              <a:gd name="connsiteY8" fmla="*/ 606051 h 606051"/>
              <a:gd name="connsiteX0" fmla="*/ 203294 w 203294"/>
              <a:gd name="connsiteY0" fmla="*/ 606051 h 606051"/>
              <a:gd name="connsiteX1" fmla="*/ 203294 w 203294"/>
              <a:gd name="connsiteY1" fmla="*/ 29788 h 606051"/>
              <a:gd name="connsiteX2" fmla="*/ 174719 w 203294"/>
              <a:gd name="connsiteY2" fmla="*/ 5976 h 606051"/>
              <a:gd name="connsiteX3" fmla="*/ 36194 w 203294"/>
              <a:gd name="connsiteY3" fmla="*/ 51696 h 606051"/>
              <a:gd name="connsiteX4" fmla="*/ 0 w 203294"/>
              <a:gd name="connsiteY4" fmla="*/ 135937 h 606051"/>
              <a:gd name="connsiteX5" fmla="*/ 5238 w 203294"/>
              <a:gd name="connsiteY5" fmla="*/ 257384 h 606051"/>
              <a:gd name="connsiteX6" fmla="*/ 40957 w 203294"/>
              <a:gd name="connsiteY6" fmla="*/ 374062 h 606051"/>
              <a:gd name="connsiteX7" fmla="*/ 69944 w 203294"/>
              <a:gd name="connsiteY7" fmla="*/ 467938 h 606051"/>
              <a:gd name="connsiteX8" fmla="*/ 203294 w 203294"/>
              <a:gd name="connsiteY8" fmla="*/ 606051 h 60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294" h="606051">
                <a:moveTo>
                  <a:pt x="203294" y="606051"/>
                </a:moveTo>
                <a:lnTo>
                  <a:pt x="203294" y="29788"/>
                </a:lnTo>
                <a:lnTo>
                  <a:pt x="174719" y="5976"/>
                </a:lnTo>
                <a:cubicBezTo>
                  <a:pt x="128544" y="21216"/>
                  <a:pt x="86200" y="-39743"/>
                  <a:pt x="36194" y="51696"/>
                </a:cubicBezTo>
                <a:lnTo>
                  <a:pt x="0" y="135937"/>
                </a:lnTo>
                <a:lnTo>
                  <a:pt x="5238" y="257384"/>
                </a:lnTo>
                <a:cubicBezTo>
                  <a:pt x="5238" y="300247"/>
                  <a:pt x="33019" y="347074"/>
                  <a:pt x="40957" y="374062"/>
                </a:cubicBezTo>
                <a:lnTo>
                  <a:pt x="69944" y="467938"/>
                </a:lnTo>
                <a:lnTo>
                  <a:pt x="203294" y="606051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フリーフォーム: 図形 74">
            <a:extLst>
              <a:ext uri="{FF2B5EF4-FFF2-40B4-BE49-F238E27FC236}">
                <a16:creationId xmlns:a16="http://schemas.microsoft.com/office/drawing/2014/main" id="{DF387511-A9F2-EB61-2A57-44851016FC15}"/>
              </a:ext>
            </a:extLst>
          </p:cNvPr>
          <p:cNvSpPr/>
          <p:nvPr/>
        </p:nvSpPr>
        <p:spPr>
          <a:xfrm>
            <a:off x="8459258" y="3394188"/>
            <a:ext cx="203294" cy="606051"/>
          </a:xfrm>
          <a:custGeom>
            <a:avLst/>
            <a:gdLst>
              <a:gd name="connsiteX0" fmla="*/ 328612 w 328612"/>
              <a:gd name="connsiteY0" fmla="*/ 600075 h 600075"/>
              <a:gd name="connsiteX1" fmla="*/ 328612 w 328612"/>
              <a:gd name="connsiteY1" fmla="*/ 23812 h 600075"/>
              <a:gd name="connsiteX2" fmla="*/ 300037 w 328612"/>
              <a:gd name="connsiteY2" fmla="*/ 0 h 600075"/>
              <a:gd name="connsiteX3" fmla="*/ 114300 w 328612"/>
              <a:gd name="connsiteY3" fmla="*/ 23812 h 600075"/>
              <a:gd name="connsiteX4" fmla="*/ 0 w 328612"/>
              <a:gd name="connsiteY4" fmla="*/ 80962 h 600075"/>
              <a:gd name="connsiteX5" fmla="*/ 14287 w 328612"/>
              <a:gd name="connsiteY5" fmla="*/ 271462 h 600075"/>
              <a:gd name="connsiteX6" fmla="*/ 119062 w 328612"/>
              <a:gd name="connsiteY6" fmla="*/ 385762 h 600075"/>
              <a:gd name="connsiteX7" fmla="*/ 195262 w 328612"/>
              <a:gd name="connsiteY7" fmla="*/ 461962 h 600075"/>
              <a:gd name="connsiteX8" fmla="*/ 328612 w 328612"/>
              <a:gd name="connsiteY8" fmla="*/ 600075 h 600075"/>
              <a:gd name="connsiteX0" fmla="*/ 314325 w 314325"/>
              <a:gd name="connsiteY0" fmla="*/ 600075 h 600075"/>
              <a:gd name="connsiteX1" fmla="*/ 314325 w 314325"/>
              <a:gd name="connsiteY1" fmla="*/ 23812 h 600075"/>
              <a:gd name="connsiteX2" fmla="*/ 285750 w 314325"/>
              <a:gd name="connsiteY2" fmla="*/ 0 h 600075"/>
              <a:gd name="connsiteX3" fmla="*/ 100013 w 314325"/>
              <a:gd name="connsiteY3" fmla="*/ 23812 h 600075"/>
              <a:gd name="connsiteX4" fmla="*/ 68645 w 314325"/>
              <a:gd name="connsiteY4" fmla="*/ 120436 h 600075"/>
              <a:gd name="connsiteX5" fmla="*/ 0 w 314325"/>
              <a:gd name="connsiteY5" fmla="*/ 271462 h 600075"/>
              <a:gd name="connsiteX6" fmla="*/ 104775 w 314325"/>
              <a:gd name="connsiteY6" fmla="*/ 385762 h 600075"/>
              <a:gd name="connsiteX7" fmla="*/ 180975 w 314325"/>
              <a:gd name="connsiteY7" fmla="*/ 461962 h 600075"/>
              <a:gd name="connsiteX8" fmla="*/ 314325 w 314325"/>
              <a:gd name="connsiteY8" fmla="*/ 600075 h 600075"/>
              <a:gd name="connsiteX0" fmla="*/ 245680 w 245680"/>
              <a:gd name="connsiteY0" fmla="*/ 600075 h 600075"/>
              <a:gd name="connsiteX1" fmla="*/ 245680 w 245680"/>
              <a:gd name="connsiteY1" fmla="*/ 23812 h 600075"/>
              <a:gd name="connsiteX2" fmla="*/ 217105 w 245680"/>
              <a:gd name="connsiteY2" fmla="*/ 0 h 600075"/>
              <a:gd name="connsiteX3" fmla="*/ 31368 w 245680"/>
              <a:gd name="connsiteY3" fmla="*/ 23812 h 600075"/>
              <a:gd name="connsiteX4" fmla="*/ 0 w 245680"/>
              <a:gd name="connsiteY4" fmla="*/ 120436 h 600075"/>
              <a:gd name="connsiteX5" fmla="*/ 11905 w 245680"/>
              <a:gd name="connsiteY5" fmla="*/ 272833 h 600075"/>
              <a:gd name="connsiteX6" fmla="*/ 36130 w 245680"/>
              <a:gd name="connsiteY6" fmla="*/ 385762 h 600075"/>
              <a:gd name="connsiteX7" fmla="*/ 112330 w 245680"/>
              <a:gd name="connsiteY7" fmla="*/ 461962 h 600075"/>
              <a:gd name="connsiteX8" fmla="*/ 245680 w 245680"/>
              <a:gd name="connsiteY8" fmla="*/ 600075 h 600075"/>
              <a:gd name="connsiteX0" fmla="*/ 245680 w 245680"/>
              <a:gd name="connsiteY0" fmla="*/ 600075 h 600075"/>
              <a:gd name="connsiteX1" fmla="*/ 245680 w 245680"/>
              <a:gd name="connsiteY1" fmla="*/ 23812 h 600075"/>
              <a:gd name="connsiteX2" fmla="*/ 217105 w 245680"/>
              <a:gd name="connsiteY2" fmla="*/ 0 h 600075"/>
              <a:gd name="connsiteX3" fmla="*/ 31368 w 245680"/>
              <a:gd name="connsiteY3" fmla="*/ 23812 h 600075"/>
              <a:gd name="connsiteX4" fmla="*/ 0 w 245680"/>
              <a:gd name="connsiteY4" fmla="*/ 120436 h 600075"/>
              <a:gd name="connsiteX5" fmla="*/ 11905 w 245680"/>
              <a:gd name="connsiteY5" fmla="*/ 272833 h 600075"/>
              <a:gd name="connsiteX6" fmla="*/ 92868 w 245680"/>
              <a:gd name="connsiteY6" fmla="*/ 329986 h 600075"/>
              <a:gd name="connsiteX7" fmla="*/ 112330 w 245680"/>
              <a:gd name="connsiteY7" fmla="*/ 461962 h 600075"/>
              <a:gd name="connsiteX8" fmla="*/ 245680 w 245680"/>
              <a:gd name="connsiteY8" fmla="*/ 600075 h 600075"/>
              <a:gd name="connsiteX0" fmla="*/ 245680 w 245680"/>
              <a:gd name="connsiteY0" fmla="*/ 600075 h 600075"/>
              <a:gd name="connsiteX1" fmla="*/ 245680 w 245680"/>
              <a:gd name="connsiteY1" fmla="*/ 23812 h 600075"/>
              <a:gd name="connsiteX2" fmla="*/ 217105 w 245680"/>
              <a:gd name="connsiteY2" fmla="*/ 0 h 600075"/>
              <a:gd name="connsiteX3" fmla="*/ 31368 w 245680"/>
              <a:gd name="connsiteY3" fmla="*/ 23812 h 600075"/>
              <a:gd name="connsiteX4" fmla="*/ 0 w 245680"/>
              <a:gd name="connsiteY4" fmla="*/ 120436 h 600075"/>
              <a:gd name="connsiteX5" fmla="*/ 69055 w 245680"/>
              <a:gd name="connsiteY5" fmla="*/ 251405 h 600075"/>
              <a:gd name="connsiteX6" fmla="*/ 92868 w 245680"/>
              <a:gd name="connsiteY6" fmla="*/ 329986 h 600075"/>
              <a:gd name="connsiteX7" fmla="*/ 112330 w 245680"/>
              <a:gd name="connsiteY7" fmla="*/ 461962 h 600075"/>
              <a:gd name="connsiteX8" fmla="*/ 245680 w 245680"/>
              <a:gd name="connsiteY8" fmla="*/ 600075 h 600075"/>
              <a:gd name="connsiteX0" fmla="*/ 214312 w 214312"/>
              <a:gd name="connsiteY0" fmla="*/ 600075 h 600075"/>
              <a:gd name="connsiteX1" fmla="*/ 214312 w 214312"/>
              <a:gd name="connsiteY1" fmla="*/ 23812 h 600075"/>
              <a:gd name="connsiteX2" fmla="*/ 185737 w 214312"/>
              <a:gd name="connsiteY2" fmla="*/ 0 h 600075"/>
              <a:gd name="connsiteX3" fmla="*/ 0 w 214312"/>
              <a:gd name="connsiteY3" fmla="*/ 23812 h 600075"/>
              <a:gd name="connsiteX4" fmla="*/ 42450 w 214312"/>
              <a:gd name="connsiteY4" fmla="*/ 134723 h 600075"/>
              <a:gd name="connsiteX5" fmla="*/ 37687 w 214312"/>
              <a:gd name="connsiteY5" fmla="*/ 251405 h 600075"/>
              <a:gd name="connsiteX6" fmla="*/ 61500 w 214312"/>
              <a:gd name="connsiteY6" fmla="*/ 329986 h 600075"/>
              <a:gd name="connsiteX7" fmla="*/ 80962 w 214312"/>
              <a:gd name="connsiteY7" fmla="*/ 461962 h 600075"/>
              <a:gd name="connsiteX8" fmla="*/ 214312 w 214312"/>
              <a:gd name="connsiteY8" fmla="*/ 600075 h 600075"/>
              <a:gd name="connsiteX0" fmla="*/ 176625 w 176625"/>
              <a:gd name="connsiteY0" fmla="*/ 600075 h 600075"/>
              <a:gd name="connsiteX1" fmla="*/ 176625 w 176625"/>
              <a:gd name="connsiteY1" fmla="*/ 23812 h 600075"/>
              <a:gd name="connsiteX2" fmla="*/ 148050 w 176625"/>
              <a:gd name="connsiteY2" fmla="*/ 0 h 600075"/>
              <a:gd name="connsiteX3" fmla="*/ 30956 w 176625"/>
              <a:gd name="connsiteY3" fmla="*/ 89480 h 600075"/>
              <a:gd name="connsiteX4" fmla="*/ 4763 w 176625"/>
              <a:gd name="connsiteY4" fmla="*/ 134723 h 600075"/>
              <a:gd name="connsiteX5" fmla="*/ 0 w 176625"/>
              <a:gd name="connsiteY5" fmla="*/ 251405 h 600075"/>
              <a:gd name="connsiteX6" fmla="*/ 23813 w 176625"/>
              <a:gd name="connsiteY6" fmla="*/ 329986 h 600075"/>
              <a:gd name="connsiteX7" fmla="*/ 43275 w 176625"/>
              <a:gd name="connsiteY7" fmla="*/ 461962 h 600075"/>
              <a:gd name="connsiteX8" fmla="*/ 176625 w 176625"/>
              <a:gd name="connsiteY8" fmla="*/ 600075 h 600075"/>
              <a:gd name="connsiteX0" fmla="*/ 176625 w 176625"/>
              <a:gd name="connsiteY0" fmla="*/ 600075 h 600075"/>
              <a:gd name="connsiteX1" fmla="*/ 176625 w 176625"/>
              <a:gd name="connsiteY1" fmla="*/ 23812 h 600075"/>
              <a:gd name="connsiteX2" fmla="*/ 148050 w 176625"/>
              <a:gd name="connsiteY2" fmla="*/ 0 h 600075"/>
              <a:gd name="connsiteX3" fmla="*/ 45719 w 176625"/>
              <a:gd name="connsiteY3" fmla="*/ 45719 h 600075"/>
              <a:gd name="connsiteX4" fmla="*/ 4763 w 176625"/>
              <a:gd name="connsiteY4" fmla="*/ 134723 h 600075"/>
              <a:gd name="connsiteX5" fmla="*/ 0 w 176625"/>
              <a:gd name="connsiteY5" fmla="*/ 251405 h 600075"/>
              <a:gd name="connsiteX6" fmla="*/ 23813 w 176625"/>
              <a:gd name="connsiteY6" fmla="*/ 329986 h 600075"/>
              <a:gd name="connsiteX7" fmla="*/ 43275 w 176625"/>
              <a:gd name="connsiteY7" fmla="*/ 461962 h 600075"/>
              <a:gd name="connsiteX8" fmla="*/ 176625 w 176625"/>
              <a:gd name="connsiteY8" fmla="*/ 600075 h 600075"/>
              <a:gd name="connsiteX0" fmla="*/ 176625 w 176625"/>
              <a:gd name="connsiteY0" fmla="*/ 600075 h 600075"/>
              <a:gd name="connsiteX1" fmla="*/ 176625 w 176625"/>
              <a:gd name="connsiteY1" fmla="*/ 23812 h 600075"/>
              <a:gd name="connsiteX2" fmla="*/ 148050 w 176625"/>
              <a:gd name="connsiteY2" fmla="*/ 0 h 600075"/>
              <a:gd name="connsiteX3" fmla="*/ 45719 w 176625"/>
              <a:gd name="connsiteY3" fmla="*/ 45719 h 600075"/>
              <a:gd name="connsiteX4" fmla="*/ 4763 w 176625"/>
              <a:gd name="connsiteY4" fmla="*/ 134723 h 600075"/>
              <a:gd name="connsiteX5" fmla="*/ 0 w 176625"/>
              <a:gd name="connsiteY5" fmla="*/ 251405 h 600075"/>
              <a:gd name="connsiteX6" fmla="*/ 23813 w 176625"/>
              <a:gd name="connsiteY6" fmla="*/ 329986 h 600075"/>
              <a:gd name="connsiteX7" fmla="*/ 43275 w 176625"/>
              <a:gd name="connsiteY7" fmla="*/ 461962 h 600075"/>
              <a:gd name="connsiteX8" fmla="*/ 176625 w 176625"/>
              <a:gd name="connsiteY8" fmla="*/ 600075 h 600075"/>
              <a:gd name="connsiteX0" fmla="*/ 176625 w 176625"/>
              <a:gd name="connsiteY0" fmla="*/ 600075 h 600075"/>
              <a:gd name="connsiteX1" fmla="*/ 176625 w 176625"/>
              <a:gd name="connsiteY1" fmla="*/ 23812 h 600075"/>
              <a:gd name="connsiteX2" fmla="*/ 148050 w 176625"/>
              <a:gd name="connsiteY2" fmla="*/ 0 h 600075"/>
              <a:gd name="connsiteX3" fmla="*/ 45719 w 176625"/>
              <a:gd name="connsiteY3" fmla="*/ 45719 h 600075"/>
              <a:gd name="connsiteX4" fmla="*/ 4763 w 176625"/>
              <a:gd name="connsiteY4" fmla="*/ 134723 h 600075"/>
              <a:gd name="connsiteX5" fmla="*/ 0 w 176625"/>
              <a:gd name="connsiteY5" fmla="*/ 251405 h 600075"/>
              <a:gd name="connsiteX6" fmla="*/ 23813 w 176625"/>
              <a:gd name="connsiteY6" fmla="*/ 329986 h 600075"/>
              <a:gd name="connsiteX7" fmla="*/ 43275 w 176625"/>
              <a:gd name="connsiteY7" fmla="*/ 461962 h 600075"/>
              <a:gd name="connsiteX8" fmla="*/ 176625 w 176625"/>
              <a:gd name="connsiteY8" fmla="*/ 600075 h 600075"/>
              <a:gd name="connsiteX0" fmla="*/ 222344 w 222344"/>
              <a:gd name="connsiteY0" fmla="*/ 600075 h 600075"/>
              <a:gd name="connsiteX1" fmla="*/ 222344 w 222344"/>
              <a:gd name="connsiteY1" fmla="*/ 23812 h 600075"/>
              <a:gd name="connsiteX2" fmla="*/ 193769 w 222344"/>
              <a:gd name="connsiteY2" fmla="*/ 0 h 600075"/>
              <a:gd name="connsiteX3" fmla="*/ 91438 w 222344"/>
              <a:gd name="connsiteY3" fmla="*/ 45719 h 600075"/>
              <a:gd name="connsiteX4" fmla="*/ 0 w 222344"/>
              <a:gd name="connsiteY4" fmla="*/ 129958 h 600075"/>
              <a:gd name="connsiteX5" fmla="*/ 45719 w 222344"/>
              <a:gd name="connsiteY5" fmla="*/ 251405 h 600075"/>
              <a:gd name="connsiteX6" fmla="*/ 69532 w 222344"/>
              <a:gd name="connsiteY6" fmla="*/ 329986 h 600075"/>
              <a:gd name="connsiteX7" fmla="*/ 88994 w 222344"/>
              <a:gd name="connsiteY7" fmla="*/ 461962 h 600075"/>
              <a:gd name="connsiteX8" fmla="*/ 222344 w 222344"/>
              <a:gd name="connsiteY8" fmla="*/ 600075 h 600075"/>
              <a:gd name="connsiteX0" fmla="*/ 222344 w 222344"/>
              <a:gd name="connsiteY0" fmla="*/ 600075 h 600075"/>
              <a:gd name="connsiteX1" fmla="*/ 222344 w 222344"/>
              <a:gd name="connsiteY1" fmla="*/ 23812 h 600075"/>
              <a:gd name="connsiteX2" fmla="*/ 193769 w 222344"/>
              <a:gd name="connsiteY2" fmla="*/ 0 h 600075"/>
              <a:gd name="connsiteX3" fmla="*/ 55244 w 222344"/>
              <a:gd name="connsiteY3" fmla="*/ 45720 h 600075"/>
              <a:gd name="connsiteX4" fmla="*/ 0 w 222344"/>
              <a:gd name="connsiteY4" fmla="*/ 129958 h 600075"/>
              <a:gd name="connsiteX5" fmla="*/ 45719 w 222344"/>
              <a:gd name="connsiteY5" fmla="*/ 251405 h 600075"/>
              <a:gd name="connsiteX6" fmla="*/ 69532 w 222344"/>
              <a:gd name="connsiteY6" fmla="*/ 329986 h 600075"/>
              <a:gd name="connsiteX7" fmla="*/ 88994 w 222344"/>
              <a:gd name="connsiteY7" fmla="*/ 461962 h 600075"/>
              <a:gd name="connsiteX8" fmla="*/ 222344 w 222344"/>
              <a:gd name="connsiteY8" fmla="*/ 600075 h 600075"/>
              <a:gd name="connsiteX0" fmla="*/ 222344 w 222344"/>
              <a:gd name="connsiteY0" fmla="*/ 606051 h 606051"/>
              <a:gd name="connsiteX1" fmla="*/ 222344 w 222344"/>
              <a:gd name="connsiteY1" fmla="*/ 29788 h 606051"/>
              <a:gd name="connsiteX2" fmla="*/ 193769 w 222344"/>
              <a:gd name="connsiteY2" fmla="*/ 5976 h 606051"/>
              <a:gd name="connsiteX3" fmla="*/ 55244 w 222344"/>
              <a:gd name="connsiteY3" fmla="*/ 51696 h 606051"/>
              <a:gd name="connsiteX4" fmla="*/ 0 w 222344"/>
              <a:gd name="connsiteY4" fmla="*/ 135934 h 606051"/>
              <a:gd name="connsiteX5" fmla="*/ 45719 w 222344"/>
              <a:gd name="connsiteY5" fmla="*/ 257381 h 606051"/>
              <a:gd name="connsiteX6" fmla="*/ 69532 w 222344"/>
              <a:gd name="connsiteY6" fmla="*/ 335962 h 606051"/>
              <a:gd name="connsiteX7" fmla="*/ 88994 w 222344"/>
              <a:gd name="connsiteY7" fmla="*/ 467938 h 606051"/>
              <a:gd name="connsiteX8" fmla="*/ 222344 w 222344"/>
              <a:gd name="connsiteY8" fmla="*/ 606051 h 606051"/>
              <a:gd name="connsiteX0" fmla="*/ 222344 w 222344"/>
              <a:gd name="connsiteY0" fmla="*/ 606051 h 606051"/>
              <a:gd name="connsiteX1" fmla="*/ 222344 w 222344"/>
              <a:gd name="connsiteY1" fmla="*/ 29788 h 606051"/>
              <a:gd name="connsiteX2" fmla="*/ 193769 w 222344"/>
              <a:gd name="connsiteY2" fmla="*/ 5976 h 606051"/>
              <a:gd name="connsiteX3" fmla="*/ 55244 w 222344"/>
              <a:gd name="connsiteY3" fmla="*/ 51696 h 606051"/>
              <a:gd name="connsiteX4" fmla="*/ 0 w 222344"/>
              <a:gd name="connsiteY4" fmla="*/ 135934 h 606051"/>
              <a:gd name="connsiteX5" fmla="*/ 45719 w 222344"/>
              <a:gd name="connsiteY5" fmla="*/ 254999 h 606051"/>
              <a:gd name="connsiteX6" fmla="*/ 69532 w 222344"/>
              <a:gd name="connsiteY6" fmla="*/ 335962 h 606051"/>
              <a:gd name="connsiteX7" fmla="*/ 88994 w 222344"/>
              <a:gd name="connsiteY7" fmla="*/ 467938 h 606051"/>
              <a:gd name="connsiteX8" fmla="*/ 222344 w 222344"/>
              <a:gd name="connsiteY8" fmla="*/ 606051 h 606051"/>
              <a:gd name="connsiteX0" fmla="*/ 222344 w 222344"/>
              <a:gd name="connsiteY0" fmla="*/ 606051 h 606051"/>
              <a:gd name="connsiteX1" fmla="*/ 222344 w 222344"/>
              <a:gd name="connsiteY1" fmla="*/ 29788 h 606051"/>
              <a:gd name="connsiteX2" fmla="*/ 193769 w 222344"/>
              <a:gd name="connsiteY2" fmla="*/ 5976 h 606051"/>
              <a:gd name="connsiteX3" fmla="*/ 55244 w 222344"/>
              <a:gd name="connsiteY3" fmla="*/ 51696 h 606051"/>
              <a:gd name="connsiteX4" fmla="*/ 0 w 222344"/>
              <a:gd name="connsiteY4" fmla="*/ 135934 h 606051"/>
              <a:gd name="connsiteX5" fmla="*/ 45719 w 222344"/>
              <a:gd name="connsiteY5" fmla="*/ 254999 h 606051"/>
              <a:gd name="connsiteX6" fmla="*/ 69532 w 222344"/>
              <a:gd name="connsiteY6" fmla="*/ 335962 h 606051"/>
              <a:gd name="connsiteX7" fmla="*/ 88994 w 222344"/>
              <a:gd name="connsiteY7" fmla="*/ 467938 h 606051"/>
              <a:gd name="connsiteX8" fmla="*/ 222344 w 222344"/>
              <a:gd name="connsiteY8" fmla="*/ 606051 h 606051"/>
              <a:gd name="connsiteX0" fmla="*/ 222344 w 222344"/>
              <a:gd name="connsiteY0" fmla="*/ 606051 h 606051"/>
              <a:gd name="connsiteX1" fmla="*/ 222344 w 222344"/>
              <a:gd name="connsiteY1" fmla="*/ 29788 h 606051"/>
              <a:gd name="connsiteX2" fmla="*/ 193769 w 222344"/>
              <a:gd name="connsiteY2" fmla="*/ 5976 h 606051"/>
              <a:gd name="connsiteX3" fmla="*/ 55244 w 222344"/>
              <a:gd name="connsiteY3" fmla="*/ 51696 h 606051"/>
              <a:gd name="connsiteX4" fmla="*/ 0 w 222344"/>
              <a:gd name="connsiteY4" fmla="*/ 135934 h 606051"/>
              <a:gd name="connsiteX5" fmla="*/ 45719 w 222344"/>
              <a:gd name="connsiteY5" fmla="*/ 288337 h 606051"/>
              <a:gd name="connsiteX6" fmla="*/ 69532 w 222344"/>
              <a:gd name="connsiteY6" fmla="*/ 335962 h 606051"/>
              <a:gd name="connsiteX7" fmla="*/ 88994 w 222344"/>
              <a:gd name="connsiteY7" fmla="*/ 467938 h 606051"/>
              <a:gd name="connsiteX8" fmla="*/ 222344 w 222344"/>
              <a:gd name="connsiteY8" fmla="*/ 606051 h 606051"/>
              <a:gd name="connsiteX0" fmla="*/ 222344 w 222344"/>
              <a:gd name="connsiteY0" fmla="*/ 606051 h 606051"/>
              <a:gd name="connsiteX1" fmla="*/ 222344 w 222344"/>
              <a:gd name="connsiteY1" fmla="*/ 29788 h 606051"/>
              <a:gd name="connsiteX2" fmla="*/ 193769 w 222344"/>
              <a:gd name="connsiteY2" fmla="*/ 5976 h 606051"/>
              <a:gd name="connsiteX3" fmla="*/ 55244 w 222344"/>
              <a:gd name="connsiteY3" fmla="*/ 51696 h 606051"/>
              <a:gd name="connsiteX4" fmla="*/ 0 w 222344"/>
              <a:gd name="connsiteY4" fmla="*/ 135934 h 606051"/>
              <a:gd name="connsiteX5" fmla="*/ 45719 w 222344"/>
              <a:gd name="connsiteY5" fmla="*/ 288337 h 606051"/>
              <a:gd name="connsiteX6" fmla="*/ 60007 w 222344"/>
              <a:gd name="connsiteY6" fmla="*/ 374062 h 606051"/>
              <a:gd name="connsiteX7" fmla="*/ 88994 w 222344"/>
              <a:gd name="connsiteY7" fmla="*/ 467938 h 606051"/>
              <a:gd name="connsiteX8" fmla="*/ 222344 w 222344"/>
              <a:gd name="connsiteY8" fmla="*/ 606051 h 606051"/>
              <a:gd name="connsiteX0" fmla="*/ 222344 w 222344"/>
              <a:gd name="connsiteY0" fmla="*/ 606051 h 606051"/>
              <a:gd name="connsiteX1" fmla="*/ 222344 w 222344"/>
              <a:gd name="connsiteY1" fmla="*/ 29788 h 606051"/>
              <a:gd name="connsiteX2" fmla="*/ 193769 w 222344"/>
              <a:gd name="connsiteY2" fmla="*/ 5976 h 606051"/>
              <a:gd name="connsiteX3" fmla="*/ 55244 w 222344"/>
              <a:gd name="connsiteY3" fmla="*/ 51696 h 606051"/>
              <a:gd name="connsiteX4" fmla="*/ 0 w 222344"/>
              <a:gd name="connsiteY4" fmla="*/ 135934 h 606051"/>
              <a:gd name="connsiteX5" fmla="*/ 45719 w 222344"/>
              <a:gd name="connsiteY5" fmla="*/ 266906 h 606051"/>
              <a:gd name="connsiteX6" fmla="*/ 60007 w 222344"/>
              <a:gd name="connsiteY6" fmla="*/ 374062 h 606051"/>
              <a:gd name="connsiteX7" fmla="*/ 88994 w 222344"/>
              <a:gd name="connsiteY7" fmla="*/ 467938 h 606051"/>
              <a:gd name="connsiteX8" fmla="*/ 222344 w 222344"/>
              <a:gd name="connsiteY8" fmla="*/ 606051 h 606051"/>
              <a:gd name="connsiteX0" fmla="*/ 203294 w 203294"/>
              <a:gd name="connsiteY0" fmla="*/ 606051 h 606051"/>
              <a:gd name="connsiteX1" fmla="*/ 203294 w 203294"/>
              <a:gd name="connsiteY1" fmla="*/ 29788 h 606051"/>
              <a:gd name="connsiteX2" fmla="*/ 174719 w 203294"/>
              <a:gd name="connsiteY2" fmla="*/ 5976 h 606051"/>
              <a:gd name="connsiteX3" fmla="*/ 36194 w 203294"/>
              <a:gd name="connsiteY3" fmla="*/ 51696 h 606051"/>
              <a:gd name="connsiteX4" fmla="*/ 0 w 203294"/>
              <a:gd name="connsiteY4" fmla="*/ 135937 h 606051"/>
              <a:gd name="connsiteX5" fmla="*/ 26669 w 203294"/>
              <a:gd name="connsiteY5" fmla="*/ 266906 h 606051"/>
              <a:gd name="connsiteX6" fmla="*/ 40957 w 203294"/>
              <a:gd name="connsiteY6" fmla="*/ 374062 h 606051"/>
              <a:gd name="connsiteX7" fmla="*/ 69944 w 203294"/>
              <a:gd name="connsiteY7" fmla="*/ 467938 h 606051"/>
              <a:gd name="connsiteX8" fmla="*/ 203294 w 203294"/>
              <a:gd name="connsiteY8" fmla="*/ 606051 h 606051"/>
              <a:gd name="connsiteX0" fmla="*/ 203294 w 203294"/>
              <a:gd name="connsiteY0" fmla="*/ 606051 h 606051"/>
              <a:gd name="connsiteX1" fmla="*/ 203294 w 203294"/>
              <a:gd name="connsiteY1" fmla="*/ 29788 h 606051"/>
              <a:gd name="connsiteX2" fmla="*/ 174719 w 203294"/>
              <a:gd name="connsiteY2" fmla="*/ 5976 h 606051"/>
              <a:gd name="connsiteX3" fmla="*/ 36194 w 203294"/>
              <a:gd name="connsiteY3" fmla="*/ 51696 h 606051"/>
              <a:gd name="connsiteX4" fmla="*/ 0 w 203294"/>
              <a:gd name="connsiteY4" fmla="*/ 135937 h 606051"/>
              <a:gd name="connsiteX5" fmla="*/ 5238 w 203294"/>
              <a:gd name="connsiteY5" fmla="*/ 257384 h 606051"/>
              <a:gd name="connsiteX6" fmla="*/ 40957 w 203294"/>
              <a:gd name="connsiteY6" fmla="*/ 374062 h 606051"/>
              <a:gd name="connsiteX7" fmla="*/ 69944 w 203294"/>
              <a:gd name="connsiteY7" fmla="*/ 467938 h 606051"/>
              <a:gd name="connsiteX8" fmla="*/ 203294 w 203294"/>
              <a:gd name="connsiteY8" fmla="*/ 606051 h 606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294" h="606051">
                <a:moveTo>
                  <a:pt x="203294" y="606051"/>
                </a:moveTo>
                <a:lnTo>
                  <a:pt x="203294" y="29788"/>
                </a:lnTo>
                <a:lnTo>
                  <a:pt x="174719" y="5976"/>
                </a:lnTo>
                <a:cubicBezTo>
                  <a:pt x="128544" y="21216"/>
                  <a:pt x="86200" y="-39743"/>
                  <a:pt x="36194" y="51696"/>
                </a:cubicBezTo>
                <a:lnTo>
                  <a:pt x="0" y="135937"/>
                </a:lnTo>
                <a:lnTo>
                  <a:pt x="5238" y="257384"/>
                </a:lnTo>
                <a:cubicBezTo>
                  <a:pt x="5238" y="300247"/>
                  <a:pt x="33019" y="347074"/>
                  <a:pt x="40957" y="374062"/>
                </a:cubicBezTo>
                <a:lnTo>
                  <a:pt x="69944" y="467938"/>
                </a:lnTo>
                <a:lnTo>
                  <a:pt x="203294" y="606051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フリーフォーム: 図形 77">
            <a:extLst>
              <a:ext uri="{FF2B5EF4-FFF2-40B4-BE49-F238E27FC236}">
                <a16:creationId xmlns:a16="http://schemas.microsoft.com/office/drawing/2014/main" id="{1C5C4265-0F73-71E9-8815-F2A9C771C45E}"/>
              </a:ext>
            </a:extLst>
          </p:cNvPr>
          <p:cNvSpPr/>
          <p:nvPr/>
        </p:nvSpPr>
        <p:spPr>
          <a:xfrm>
            <a:off x="10604500" y="5073650"/>
            <a:ext cx="165100" cy="279400"/>
          </a:xfrm>
          <a:custGeom>
            <a:avLst/>
            <a:gdLst>
              <a:gd name="connsiteX0" fmla="*/ 3175 w 165100"/>
              <a:gd name="connsiteY0" fmla="*/ 279400 h 279400"/>
              <a:gd name="connsiteX1" fmla="*/ 9525 w 165100"/>
              <a:gd name="connsiteY1" fmla="*/ 225425 h 279400"/>
              <a:gd name="connsiteX2" fmla="*/ 69850 w 165100"/>
              <a:gd name="connsiteY2" fmla="*/ 206375 h 279400"/>
              <a:gd name="connsiteX3" fmla="*/ 123825 w 165100"/>
              <a:gd name="connsiteY3" fmla="*/ 177800 h 279400"/>
              <a:gd name="connsiteX4" fmla="*/ 146050 w 165100"/>
              <a:gd name="connsiteY4" fmla="*/ 161925 h 279400"/>
              <a:gd name="connsiteX5" fmla="*/ 165100 w 165100"/>
              <a:gd name="connsiteY5" fmla="*/ 142875 h 279400"/>
              <a:gd name="connsiteX6" fmla="*/ 155575 w 165100"/>
              <a:gd name="connsiteY6" fmla="*/ 104775 h 279400"/>
              <a:gd name="connsiteX7" fmla="*/ 139700 w 165100"/>
              <a:gd name="connsiteY7" fmla="*/ 73025 h 279400"/>
              <a:gd name="connsiteX8" fmla="*/ 0 w 165100"/>
              <a:gd name="connsiteY8" fmla="*/ 0 h 279400"/>
              <a:gd name="connsiteX9" fmla="*/ 3175 w 165100"/>
              <a:gd name="connsiteY9" fmla="*/ 27940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100" h="279400">
                <a:moveTo>
                  <a:pt x="3175" y="279400"/>
                </a:moveTo>
                <a:lnTo>
                  <a:pt x="9525" y="225425"/>
                </a:lnTo>
                <a:lnTo>
                  <a:pt x="69850" y="206375"/>
                </a:lnTo>
                <a:lnTo>
                  <a:pt x="123825" y="177800"/>
                </a:lnTo>
                <a:lnTo>
                  <a:pt x="146050" y="161925"/>
                </a:lnTo>
                <a:lnTo>
                  <a:pt x="165100" y="142875"/>
                </a:lnTo>
                <a:lnTo>
                  <a:pt x="155575" y="104775"/>
                </a:lnTo>
                <a:lnTo>
                  <a:pt x="139700" y="73025"/>
                </a:lnTo>
                <a:lnTo>
                  <a:pt x="0" y="0"/>
                </a:lnTo>
                <a:cubicBezTo>
                  <a:pt x="1058" y="93133"/>
                  <a:pt x="2117" y="186267"/>
                  <a:pt x="3175" y="279400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フリーフォーム: 図形 80">
            <a:extLst>
              <a:ext uri="{FF2B5EF4-FFF2-40B4-BE49-F238E27FC236}">
                <a16:creationId xmlns:a16="http://schemas.microsoft.com/office/drawing/2014/main" id="{F69E10F7-625A-A92F-85FC-B5D860C5286D}"/>
              </a:ext>
            </a:extLst>
          </p:cNvPr>
          <p:cNvSpPr/>
          <p:nvPr/>
        </p:nvSpPr>
        <p:spPr>
          <a:xfrm>
            <a:off x="10645636" y="3737185"/>
            <a:ext cx="165100" cy="279400"/>
          </a:xfrm>
          <a:custGeom>
            <a:avLst/>
            <a:gdLst>
              <a:gd name="connsiteX0" fmla="*/ 3175 w 165100"/>
              <a:gd name="connsiteY0" fmla="*/ 279400 h 279400"/>
              <a:gd name="connsiteX1" fmla="*/ 9525 w 165100"/>
              <a:gd name="connsiteY1" fmla="*/ 225425 h 279400"/>
              <a:gd name="connsiteX2" fmla="*/ 69850 w 165100"/>
              <a:gd name="connsiteY2" fmla="*/ 206375 h 279400"/>
              <a:gd name="connsiteX3" fmla="*/ 123825 w 165100"/>
              <a:gd name="connsiteY3" fmla="*/ 177800 h 279400"/>
              <a:gd name="connsiteX4" fmla="*/ 146050 w 165100"/>
              <a:gd name="connsiteY4" fmla="*/ 161925 h 279400"/>
              <a:gd name="connsiteX5" fmla="*/ 165100 w 165100"/>
              <a:gd name="connsiteY5" fmla="*/ 142875 h 279400"/>
              <a:gd name="connsiteX6" fmla="*/ 155575 w 165100"/>
              <a:gd name="connsiteY6" fmla="*/ 104775 h 279400"/>
              <a:gd name="connsiteX7" fmla="*/ 139700 w 165100"/>
              <a:gd name="connsiteY7" fmla="*/ 73025 h 279400"/>
              <a:gd name="connsiteX8" fmla="*/ 0 w 165100"/>
              <a:gd name="connsiteY8" fmla="*/ 0 h 279400"/>
              <a:gd name="connsiteX9" fmla="*/ 3175 w 165100"/>
              <a:gd name="connsiteY9" fmla="*/ 27940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5100" h="279400">
                <a:moveTo>
                  <a:pt x="3175" y="279400"/>
                </a:moveTo>
                <a:lnTo>
                  <a:pt x="9525" y="225425"/>
                </a:lnTo>
                <a:lnTo>
                  <a:pt x="69850" y="206375"/>
                </a:lnTo>
                <a:lnTo>
                  <a:pt x="123825" y="177800"/>
                </a:lnTo>
                <a:lnTo>
                  <a:pt x="146050" y="161925"/>
                </a:lnTo>
                <a:lnTo>
                  <a:pt x="165100" y="142875"/>
                </a:lnTo>
                <a:lnTo>
                  <a:pt x="155575" y="104775"/>
                </a:lnTo>
                <a:lnTo>
                  <a:pt x="139700" y="73025"/>
                </a:lnTo>
                <a:lnTo>
                  <a:pt x="0" y="0"/>
                </a:lnTo>
                <a:cubicBezTo>
                  <a:pt x="1058" y="93133"/>
                  <a:pt x="2117" y="186267"/>
                  <a:pt x="3175" y="279400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C0C40F4-3DA9-C9B1-CD0C-5C86F51A2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26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6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2" grpId="0" animBg="1"/>
      <p:bldP spid="90" grpId="0" animBg="1"/>
      <p:bldP spid="96" grpId="0" animBg="1"/>
      <p:bldP spid="6" grpId="0" animBg="1"/>
      <p:bldP spid="75" grpId="0" animBg="1"/>
      <p:bldP spid="78" grpId="0" animBg="1"/>
      <p:bldP spid="8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3B6C0100-E317-4AE6-71EB-BCD5444E32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6" t="6741" r="37640" b="8015"/>
          <a:stretch/>
        </p:blipFill>
        <p:spPr>
          <a:xfrm>
            <a:off x="6047828" y="989218"/>
            <a:ext cx="6144172" cy="5479676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94AB99F3-9A0C-9319-D554-4CF258EEC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57" y="201241"/>
            <a:ext cx="12102783" cy="865798"/>
          </a:xfrm>
        </p:spPr>
        <p:txBody>
          <a:bodyPr>
            <a:normAutofit/>
          </a:bodyPr>
          <a:lstStyle/>
          <a:p>
            <a:r>
              <a:rPr lang="en-US" altLang="ja-JP" sz="4400" dirty="0">
                <a:latin typeface="Arial" panose="020B0604020202020204" pitchFamily="34" charset="0"/>
                <a:cs typeface="Arial" panose="020B0604020202020204" pitchFamily="34" charset="0"/>
              </a:rPr>
              <a:t>Transform patch: </a:t>
            </a:r>
            <a:r>
              <a:rPr lang="en-US" altLang="ja-JP" sz="4400" b="1" dirty="0">
                <a:latin typeface="Arial" panose="020B0604020202020204" pitchFamily="34" charset="0"/>
                <a:cs typeface="Arial" panose="020B0604020202020204" pitchFamily="34" charset="0"/>
              </a:rPr>
              <a:t>Compute deformable region</a:t>
            </a:r>
            <a:endParaRPr kumimoji="1" lang="ja-JP" alt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コンテンツ プレースホルダー 2">
            <a:extLst>
              <a:ext uri="{FF2B5EF4-FFF2-40B4-BE49-F238E27FC236}">
                <a16:creationId xmlns:a16="http://schemas.microsoft.com/office/drawing/2014/main" id="{73C33929-610F-A8D8-9E7A-4A83FD2527E6}"/>
              </a:ext>
            </a:extLst>
          </p:cNvPr>
          <p:cNvSpPr txBox="1">
            <a:spLocks/>
          </p:cNvSpPr>
          <p:nvPr/>
        </p:nvSpPr>
        <p:spPr>
          <a:xfrm>
            <a:off x="166157" y="1233854"/>
            <a:ext cx="5895951" cy="4676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600"/>
              </a:spcBef>
            </a:pPr>
            <a:endParaRPr lang="en-US" altLang="ja-JP" b="1" dirty="0">
              <a:latin typeface="Cambria Math" panose="02040503050406030204" pitchFamily="18" charset="0"/>
            </a:endParaRPr>
          </a:p>
        </p:txBody>
      </p: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3ACC23C8-5DD4-6D63-AB47-0815C697CF05}"/>
              </a:ext>
            </a:extLst>
          </p:cNvPr>
          <p:cNvCxnSpPr>
            <a:cxnSpLocks/>
          </p:cNvCxnSpPr>
          <p:nvPr/>
        </p:nvCxnSpPr>
        <p:spPr>
          <a:xfrm flipH="1" flipV="1">
            <a:off x="8054975" y="1711324"/>
            <a:ext cx="628650" cy="54927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02E3F7CB-3E72-6C4C-BA62-DEB6276C92D0}"/>
              </a:ext>
            </a:extLst>
          </p:cNvPr>
          <p:cNvSpPr/>
          <p:nvPr/>
        </p:nvSpPr>
        <p:spPr>
          <a:xfrm>
            <a:off x="8012906" y="2071688"/>
            <a:ext cx="378619" cy="71437"/>
          </a:xfrm>
          <a:custGeom>
            <a:avLst/>
            <a:gdLst>
              <a:gd name="connsiteX0" fmla="*/ 0 w 378619"/>
              <a:gd name="connsiteY0" fmla="*/ 23812 h 71437"/>
              <a:gd name="connsiteX1" fmla="*/ 316707 w 378619"/>
              <a:gd name="connsiteY1" fmla="*/ 0 h 71437"/>
              <a:gd name="connsiteX2" fmla="*/ 376238 w 378619"/>
              <a:gd name="connsiteY2" fmla="*/ 69056 h 71437"/>
              <a:gd name="connsiteX3" fmla="*/ 378619 w 378619"/>
              <a:gd name="connsiteY3" fmla="*/ 71437 h 71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619" h="71437">
                <a:moveTo>
                  <a:pt x="0" y="23812"/>
                </a:moveTo>
                <a:lnTo>
                  <a:pt x="316707" y="0"/>
                </a:lnTo>
                <a:lnTo>
                  <a:pt x="376238" y="69056"/>
                </a:lnTo>
                <a:lnTo>
                  <a:pt x="378619" y="71437"/>
                </a:lnTo>
              </a:path>
            </a:pathLst>
          </a:custGeom>
          <a:solidFill>
            <a:srgbClr val="C02A2A">
              <a:alpha val="41176"/>
            </a:srgbClr>
          </a:solidFill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9913C501-76B1-2468-054C-83145144A83D}"/>
              </a:ext>
            </a:extLst>
          </p:cNvPr>
          <p:cNvCxnSpPr>
            <a:cxnSpLocks/>
          </p:cNvCxnSpPr>
          <p:nvPr/>
        </p:nvCxnSpPr>
        <p:spPr>
          <a:xfrm flipH="1" flipV="1">
            <a:off x="8045450" y="1208745"/>
            <a:ext cx="15875" cy="509838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フリーフォーム: 図形 9">
            <a:extLst>
              <a:ext uri="{FF2B5EF4-FFF2-40B4-BE49-F238E27FC236}">
                <a16:creationId xmlns:a16="http://schemas.microsoft.com/office/drawing/2014/main" id="{807AA96D-F9FC-6963-D06D-C2757924877A}"/>
              </a:ext>
            </a:extLst>
          </p:cNvPr>
          <p:cNvSpPr/>
          <p:nvPr/>
        </p:nvSpPr>
        <p:spPr>
          <a:xfrm>
            <a:off x="6931819" y="2097881"/>
            <a:ext cx="1664494" cy="352425"/>
          </a:xfrm>
          <a:custGeom>
            <a:avLst/>
            <a:gdLst>
              <a:gd name="connsiteX0" fmla="*/ 1078706 w 1664494"/>
              <a:gd name="connsiteY0" fmla="*/ 0 h 352425"/>
              <a:gd name="connsiteX1" fmla="*/ 0 w 1664494"/>
              <a:gd name="connsiteY1" fmla="*/ 80963 h 352425"/>
              <a:gd name="connsiteX2" fmla="*/ 85725 w 1664494"/>
              <a:gd name="connsiteY2" fmla="*/ 352425 h 352425"/>
              <a:gd name="connsiteX3" fmla="*/ 1664494 w 1664494"/>
              <a:gd name="connsiteY3" fmla="*/ 219075 h 352425"/>
              <a:gd name="connsiteX4" fmla="*/ 1459706 w 1664494"/>
              <a:gd name="connsiteY4" fmla="*/ 42863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4494" h="352425">
                <a:moveTo>
                  <a:pt x="1078706" y="0"/>
                </a:moveTo>
                <a:lnTo>
                  <a:pt x="0" y="80963"/>
                </a:lnTo>
                <a:lnTo>
                  <a:pt x="85725" y="352425"/>
                </a:lnTo>
                <a:lnTo>
                  <a:pt x="1664494" y="219075"/>
                </a:lnTo>
                <a:lnTo>
                  <a:pt x="1459706" y="42863"/>
                </a:lnTo>
              </a:path>
            </a:pathLst>
          </a:custGeom>
          <a:solidFill>
            <a:srgbClr val="C02A2A">
              <a:alpha val="41176"/>
            </a:srgb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037203C5-1DBB-8BFD-CAC4-9344A69DCE4D}"/>
              </a:ext>
            </a:extLst>
          </p:cNvPr>
          <p:cNvCxnSpPr>
            <a:cxnSpLocks/>
          </p:cNvCxnSpPr>
          <p:nvPr/>
        </p:nvCxnSpPr>
        <p:spPr>
          <a:xfrm flipH="1" flipV="1">
            <a:off x="8280400" y="1152764"/>
            <a:ext cx="50800" cy="945117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9A58433C-0295-6029-E8B0-5B1043CB2F70}"/>
              </a:ext>
            </a:extLst>
          </p:cNvPr>
          <p:cNvCxnSpPr>
            <a:cxnSpLocks/>
            <a:stCxn id="66" idx="1"/>
          </p:cNvCxnSpPr>
          <p:nvPr/>
        </p:nvCxnSpPr>
        <p:spPr>
          <a:xfrm flipH="1" flipV="1">
            <a:off x="9394593" y="2072820"/>
            <a:ext cx="1018149" cy="582617"/>
          </a:xfrm>
          <a:prstGeom prst="line">
            <a:avLst/>
          </a:prstGeom>
          <a:ln w="19050">
            <a:solidFill>
              <a:srgbClr val="FF00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フリーフォーム: 図形 65">
            <a:extLst>
              <a:ext uri="{FF2B5EF4-FFF2-40B4-BE49-F238E27FC236}">
                <a16:creationId xmlns:a16="http://schemas.microsoft.com/office/drawing/2014/main" id="{AEEAA382-B4D1-6D3D-EB4E-01C6A2869C67}"/>
              </a:ext>
            </a:extLst>
          </p:cNvPr>
          <p:cNvSpPr/>
          <p:nvPr/>
        </p:nvSpPr>
        <p:spPr>
          <a:xfrm>
            <a:off x="8054975" y="1638302"/>
            <a:ext cx="2390776" cy="1204914"/>
          </a:xfrm>
          <a:custGeom>
            <a:avLst/>
            <a:gdLst>
              <a:gd name="connsiteX0" fmla="*/ 2414588 w 2414588"/>
              <a:gd name="connsiteY0" fmla="*/ 409575 h 1100138"/>
              <a:gd name="connsiteX1" fmla="*/ 2381250 w 2414588"/>
              <a:gd name="connsiteY1" fmla="*/ 928688 h 1100138"/>
              <a:gd name="connsiteX2" fmla="*/ 638175 w 2414588"/>
              <a:gd name="connsiteY2" fmla="*/ 1100138 h 1100138"/>
              <a:gd name="connsiteX3" fmla="*/ 28575 w 2414588"/>
              <a:gd name="connsiteY3" fmla="*/ 457200 h 1100138"/>
              <a:gd name="connsiteX4" fmla="*/ 0 w 2414588"/>
              <a:gd name="connsiteY4" fmla="*/ 71438 h 1100138"/>
              <a:gd name="connsiteX5" fmla="*/ 1362075 w 2414588"/>
              <a:gd name="connsiteY5" fmla="*/ 0 h 1100138"/>
              <a:gd name="connsiteX6" fmla="*/ 2414588 w 2414588"/>
              <a:gd name="connsiteY6" fmla="*/ 409575 h 1100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4588" h="1100138">
                <a:moveTo>
                  <a:pt x="2414588" y="409575"/>
                </a:moveTo>
                <a:lnTo>
                  <a:pt x="2381250" y="928688"/>
                </a:lnTo>
                <a:lnTo>
                  <a:pt x="638175" y="1100138"/>
                </a:lnTo>
                <a:lnTo>
                  <a:pt x="28575" y="457200"/>
                </a:lnTo>
                <a:lnTo>
                  <a:pt x="0" y="71438"/>
                </a:lnTo>
                <a:lnTo>
                  <a:pt x="1362075" y="0"/>
                </a:lnTo>
                <a:lnTo>
                  <a:pt x="2414588" y="409575"/>
                </a:lnTo>
                <a:close/>
              </a:path>
            </a:pathLst>
          </a:custGeom>
          <a:solidFill>
            <a:srgbClr val="FF0066">
              <a:alpha val="40000"/>
            </a:srgbClr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0" name="直線コネクタ 99">
            <a:extLst>
              <a:ext uri="{FF2B5EF4-FFF2-40B4-BE49-F238E27FC236}">
                <a16:creationId xmlns:a16="http://schemas.microsoft.com/office/drawing/2014/main" id="{2EFF9EED-AD5D-6A1E-4A5C-E7E3F7BE3FD3}"/>
              </a:ext>
            </a:extLst>
          </p:cNvPr>
          <p:cNvCxnSpPr>
            <a:cxnSpLocks/>
          </p:cNvCxnSpPr>
          <p:nvPr/>
        </p:nvCxnSpPr>
        <p:spPr>
          <a:xfrm flipV="1">
            <a:off x="9307664" y="1127802"/>
            <a:ext cx="7786" cy="460492"/>
          </a:xfrm>
          <a:prstGeom prst="line">
            <a:avLst/>
          </a:prstGeom>
          <a:ln w="19050">
            <a:solidFill>
              <a:srgbClr val="FF006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フリーフォーム: 図形 64">
            <a:extLst>
              <a:ext uri="{FF2B5EF4-FFF2-40B4-BE49-F238E27FC236}">
                <a16:creationId xmlns:a16="http://schemas.microsoft.com/office/drawing/2014/main" id="{13456814-6588-EC1E-D401-52601AFAEF62}"/>
              </a:ext>
            </a:extLst>
          </p:cNvPr>
          <p:cNvSpPr/>
          <p:nvPr/>
        </p:nvSpPr>
        <p:spPr>
          <a:xfrm>
            <a:off x="7953375" y="1135061"/>
            <a:ext cx="1463675" cy="576263"/>
          </a:xfrm>
          <a:custGeom>
            <a:avLst/>
            <a:gdLst>
              <a:gd name="connsiteX0" fmla="*/ 0 w 1479550"/>
              <a:gd name="connsiteY0" fmla="*/ 38100 h 590550"/>
              <a:gd name="connsiteX1" fmla="*/ 34925 w 1479550"/>
              <a:gd name="connsiteY1" fmla="*/ 542925 h 590550"/>
              <a:gd name="connsiteX2" fmla="*/ 111125 w 1479550"/>
              <a:gd name="connsiteY2" fmla="*/ 590550 h 590550"/>
              <a:gd name="connsiteX3" fmla="*/ 1473200 w 1479550"/>
              <a:gd name="connsiteY3" fmla="*/ 517525 h 590550"/>
              <a:gd name="connsiteX4" fmla="*/ 1479550 w 1479550"/>
              <a:gd name="connsiteY4" fmla="*/ 25400 h 590550"/>
              <a:gd name="connsiteX5" fmla="*/ 1384300 w 1479550"/>
              <a:gd name="connsiteY5" fmla="*/ 0 h 590550"/>
              <a:gd name="connsiteX6" fmla="*/ 0 w 1479550"/>
              <a:gd name="connsiteY6" fmla="*/ 3810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9550" h="590550">
                <a:moveTo>
                  <a:pt x="0" y="38100"/>
                </a:moveTo>
                <a:lnTo>
                  <a:pt x="34925" y="542925"/>
                </a:lnTo>
                <a:lnTo>
                  <a:pt x="111125" y="590550"/>
                </a:lnTo>
                <a:lnTo>
                  <a:pt x="1473200" y="517525"/>
                </a:lnTo>
                <a:cubicBezTo>
                  <a:pt x="1475317" y="353483"/>
                  <a:pt x="1477433" y="189442"/>
                  <a:pt x="1479550" y="25400"/>
                </a:cubicBezTo>
                <a:lnTo>
                  <a:pt x="138430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F0066">
              <a:alpha val="40000"/>
            </a:srgbClr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: 図形 12">
            <a:extLst>
              <a:ext uri="{FF2B5EF4-FFF2-40B4-BE49-F238E27FC236}">
                <a16:creationId xmlns:a16="http://schemas.microsoft.com/office/drawing/2014/main" id="{234B2ACF-74BF-A1F1-A396-A1D6F227AEDA}"/>
              </a:ext>
            </a:extLst>
          </p:cNvPr>
          <p:cNvSpPr>
            <a:spLocks/>
          </p:cNvSpPr>
          <p:nvPr/>
        </p:nvSpPr>
        <p:spPr>
          <a:xfrm>
            <a:off x="6794500" y="1158875"/>
            <a:ext cx="1809750" cy="1298575"/>
          </a:xfrm>
          <a:custGeom>
            <a:avLst/>
            <a:gdLst>
              <a:gd name="connsiteX0" fmla="*/ 0 w 1809750"/>
              <a:gd name="connsiteY0" fmla="*/ 47625 h 1298575"/>
              <a:gd name="connsiteX1" fmla="*/ 130175 w 1809750"/>
              <a:gd name="connsiteY1" fmla="*/ 1025525 h 1298575"/>
              <a:gd name="connsiteX2" fmla="*/ 222250 w 1809750"/>
              <a:gd name="connsiteY2" fmla="*/ 1298575 h 1298575"/>
              <a:gd name="connsiteX3" fmla="*/ 1809750 w 1809750"/>
              <a:gd name="connsiteY3" fmla="*/ 1162050 h 1298575"/>
              <a:gd name="connsiteX4" fmla="*/ 1755775 w 1809750"/>
              <a:gd name="connsiteY4" fmla="*/ 88900 h 1298575"/>
              <a:gd name="connsiteX5" fmla="*/ 1406525 w 1809750"/>
              <a:gd name="connsiteY5" fmla="*/ 0 h 1298575"/>
              <a:gd name="connsiteX6" fmla="*/ 0 w 1809750"/>
              <a:gd name="connsiteY6" fmla="*/ 47625 h 129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9750" h="1298575">
                <a:moveTo>
                  <a:pt x="0" y="47625"/>
                </a:moveTo>
                <a:lnTo>
                  <a:pt x="130175" y="1025525"/>
                </a:lnTo>
                <a:lnTo>
                  <a:pt x="222250" y="1298575"/>
                </a:lnTo>
                <a:lnTo>
                  <a:pt x="1809750" y="1162050"/>
                </a:lnTo>
                <a:lnTo>
                  <a:pt x="1755775" y="88900"/>
                </a:lnTo>
                <a:lnTo>
                  <a:pt x="1406525" y="0"/>
                </a:lnTo>
                <a:lnTo>
                  <a:pt x="0" y="47625"/>
                </a:lnTo>
                <a:close/>
              </a:path>
            </a:pathLst>
          </a:custGeom>
          <a:solidFill>
            <a:srgbClr val="00B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4418DDBB-EE82-D842-02A8-173470FB9ABB}"/>
              </a:ext>
            </a:extLst>
          </p:cNvPr>
          <p:cNvCxnSpPr>
            <a:cxnSpLocks/>
            <a:stCxn id="13" idx="0"/>
            <a:endCxn id="13" idx="1"/>
          </p:cNvCxnSpPr>
          <p:nvPr/>
        </p:nvCxnSpPr>
        <p:spPr>
          <a:xfrm>
            <a:off x="6794500" y="1206500"/>
            <a:ext cx="130175" cy="97790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B8156E90-96AE-03BE-6AC8-48BC793184E8}"/>
              </a:ext>
            </a:extLst>
          </p:cNvPr>
          <p:cNvCxnSpPr>
            <a:cxnSpLocks/>
          </p:cNvCxnSpPr>
          <p:nvPr/>
        </p:nvCxnSpPr>
        <p:spPr>
          <a:xfrm flipH="1" flipV="1">
            <a:off x="6803867" y="1216025"/>
            <a:ext cx="66833" cy="100806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A57BC07B-0F7C-0301-8622-12B9312B86EE}"/>
              </a:ext>
            </a:extLst>
          </p:cNvPr>
          <p:cNvCxnSpPr>
            <a:cxnSpLocks/>
            <a:endCxn id="13" idx="2"/>
          </p:cNvCxnSpPr>
          <p:nvPr/>
        </p:nvCxnSpPr>
        <p:spPr>
          <a:xfrm>
            <a:off x="6870700" y="1316831"/>
            <a:ext cx="146050" cy="114061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5A4A4654-F6BD-83C2-1AD9-2BE7AEFBD5ED}"/>
              </a:ext>
            </a:extLst>
          </p:cNvPr>
          <p:cNvCxnSpPr>
            <a:cxnSpLocks/>
            <a:stCxn id="13" idx="4"/>
          </p:cNvCxnSpPr>
          <p:nvPr/>
        </p:nvCxnSpPr>
        <p:spPr>
          <a:xfrm flipH="1">
            <a:off x="6870700" y="1247775"/>
            <a:ext cx="1679575" cy="69056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3F206D82-64ED-CFC2-1765-6C84971E1DA9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6794500" y="1162170"/>
            <a:ext cx="1498600" cy="4433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002AC3BD-C9EE-D007-6E71-A8070C2B21C2}"/>
              </a:ext>
            </a:extLst>
          </p:cNvPr>
          <p:cNvCxnSpPr>
            <a:cxnSpLocks/>
            <a:stCxn id="13" idx="4"/>
            <a:endCxn id="10" idx="3"/>
          </p:cNvCxnSpPr>
          <p:nvPr/>
        </p:nvCxnSpPr>
        <p:spPr>
          <a:xfrm>
            <a:off x="8550275" y="1247775"/>
            <a:ext cx="46038" cy="106918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399B2EAB-4F73-1C75-7D26-C67532456D3B}"/>
              </a:ext>
            </a:extLst>
          </p:cNvPr>
          <p:cNvCxnSpPr>
            <a:cxnSpLocks/>
            <a:stCxn id="13" idx="4"/>
          </p:cNvCxnSpPr>
          <p:nvPr/>
        </p:nvCxnSpPr>
        <p:spPr>
          <a:xfrm flipH="1" flipV="1">
            <a:off x="8280400" y="1162170"/>
            <a:ext cx="269875" cy="85605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769CDBBB-1815-4D89-953C-2BC94AEF6B2A}"/>
              </a:ext>
            </a:extLst>
          </p:cNvPr>
          <p:cNvCxnSpPr>
            <a:cxnSpLocks/>
            <a:stCxn id="66" idx="0"/>
          </p:cNvCxnSpPr>
          <p:nvPr/>
        </p:nvCxnSpPr>
        <p:spPr>
          <a:xfrm flipH="1">
            <a:off x="8683625" y="2086884"/>
            <a:ext cx="1762126" cy="17371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>
            <a:extLst>
              <a:ext uri="{FF2B5EF4-FFF2-40B4-BE49-F238E27FC236}">
                <a16:creationId xmlns:a16="http://schemas.microsoft.com/office/drawing/2014/main" id="{88F60595-9F48-B5BC-83F8-9DC79F242C86}"/>
              </a:ext>
            </a:extLst>
          </p:cNvPr>
          <p:cNvCxnSpPr>
            <a:cxnSpLocks/>
          </p:cNvCxnSpPr>
          <p:nvPr/>
        </p:nvCxnSpPr>
        <p:spPr>
          <a:xfrm flipV="1">
            <a:off x="8683625" y="2260600"/>
            <a:ext cx="0" cy="576774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>
            <a:extLst>
              <a:ext uri="{FF2B5EF4-FFF2-40B4-BE49-F238E27FC236}">
                <a16:creationId xmlns:a16="http://schemas.microsoft.com/office/drawing/2014/main" id="{DDDF5E52-F289-2921-48D8-491F93726B74}"/>
              </a:ext>
            </a:extLst>
          </p:cNvPr>
          <p:cNvCxnSpPr>
            <a:cxnSpLocks/>
          </p:cNvCxnSpPr>
          <p:nvPr/>
        </p:nvCxnSpPr>
        <p:spPr>
          <a:xfrm flipH="1">
            <a:off x="8047908" y="1166134"/>
            <a:ext cx="1362792" cy="47290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>
            <a:extLst>
              <a:ext uri="{FF2B5EF4-FFF2-40B4-BE49-F238E27FC236}">
                <a16:creationId xmlns:a16="http://schemas.microsoft.com/office/drawing/2014/main" id="{E651711F-4287-4E55-2766-538CCAEE235C}"/>
              </a:ext>
            </a:extLst>
          </p:cNvPr>
          <p:cNvCxnSpPr>
            <a:cxnSpLocks/>
          </p:cNvCxnSpPr>
          <p:nvPr/>
        </p:nvCxnSpPr>
        <p:spPr>
          <a:xfrm flipH="1" flipV="1">
            <a:off x="7953375" y="1184335"/>
            <a:ext cx="92075" cy="29089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>
            <a:extLst>
              <a:ext uri="{FF2B5EF4-FFF2-40B4-BE49-F238E27FC236}">
                <a16:creationId xmlns:a16="http://schemas.microsoft.com/office/drawing/2014/main" id="{1DCA25B0-734F-EC1C-0978-E3EE6DCA4599}"/>
              </a:ext>
            </a:extLst>
          </p:cNvPr>
          <p:cNvCxnSpPr>
            <a:cxnSpLocks/>
          </p:cNvCxnSpPr>
          <p:nvPr/>
        </p:nvCxnSpPr>
        <p:spPr>
          <a:xfrm flipH="1">
            <a:off x="8683625" y="1333500"/>
            <a:ext cx="1808163" cy="85725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コネクタ 106">
            <a:extLst>
              <a:ext uri="{FF2B5EF4-FFF2-40B4-BE49-F238E27FC236}">
                <a16:creationId xmlns:a16="http://schemas.microsoft.com/office/drawing/2014/main" id="{1F5B48B0-6323-14C2-DB1B-95F0C703CF2A}"/>
              </a:ext>
            </a:extLst>
          </p:cNvPr>
          <p:cNvCxnSpPr>
            <a:cxnSpLocks/>
            <a:stCxn id="66" idx="1"/>
          </p:cNvCxnSpPr>
          <p:nvPr/>
        </p:nvCxnSpPr>
        <p:spPr>
          <a:xfrm flipV="1">
            <a:off x="10412742" y="1333500"/>
            <a:ext cx="79046" cy="1321937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コネクタ 110">
            <a:extLst>
              <a:ext uri="{FF2B5EF4-FFF2-40B4-BE49-F238E27FC236}">
                <a16:creationId xmlns:a16="http://schemas.microsoft.com/office/drawing/2014/main" id="{35F8DEB5-8DC8-E07E-AB1E-F16A2169D428}"/>
              </a:ext>
            </a:extLst>
          </p:cNvPr>
          <p:cNvCxnSpPr>
            <a:cxnSpLocks/>
            <a:endCxn id="65" idx="5"/>
          </p:cNvCxnSpPr>
          <p:nvPr/>
        </p:nvCxnSpPr>
        <p:spPr>
          <a:xfrm flipH="1" flipV="1">
            <a:off x="9322822" y="1135061"/>
            <a:ext cx="1168966" cy="198439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>
            <a:extLst>
              <a:ext uri="{FF2B5EF4-FFF2-40B4-BE49-F238E27FC236}">
                <a16:creationId xmlns:a16="http://schemas.microsoft.com/office/drawing/2014/main" id="{9EA08B17-8AC2-3130-46D3-327D0FCA7444}"/>
              </a:ext>
            </a:extLst>
          </p:cNvPr>
          <p:cNvCxnSpPr>
            <a:cxnSpLocks/>
          </p:cNvCxnSpPr>
          <p:nvPr/>
        </p:nvCxnSpPr>
        <p:spPr>
          <a:xfrm flipV="1">
            <a:off x="8683625" y="1419225"/>
            <a:ext cx="0" cy="841375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コネクタ 133">
            <a:extLst>
              <a:ext uri="{FF2B5EF4-FFF2-40B4-BE49-F238E27FC236}">
                <a16:creationId xmlns:a16="http://schemas.microsoft.com/office/drawing/2014/main" id="{8A4672DF-9DBC-4F95-C231-9CAACC38CCFD}"/>
              </a:ext>
            </a:extLst>
          </p:cNvPr>
          <p:cNvCxnSpPr>
            <a:cxnSpLocks/>
          </p:cNvCxnSpPr>
          <p:nvPr/>
        </p:nvCxnSpPr>
        <p:spPr>
          <a:xfrm flipH="1" flipV="1">
            <a:off x="8037512" y="1212593"/>
            <a:ext cx="653334" cy="206632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0" name="グループ化 139">
            <a:extLst>
              <a:ext uri="{FF2B5EF4-FFF2-40B4-BE49-F238E27FC236}">
                <a16:creationId xmlns:a16="http://schemas.microsoft.com/office/drawing/2014/main" id="{9BF31545-B900-E441-C978-CE7B66D3E5E4}"/>
              </a:ext>
            </a:extLst>
          </p:cNvPr>
          <p:cNvGrpSpPr>
            <a:grpSpLocks noChangeAspect="1"/>
          </p:cNvGrpSpPr>
          <p:nvPr/>
        </p:nvGrpSpPr>
        <p:grpSpPr>
          <a:xfrm>
            <a:off x="6810376" y="1174751"/>
            <a:ext cx="1435250" cy="1277530"/>
            <a:chOff x="6762750" y="1158875"/>
            <a:chExt cx="1444625" cy="1285875"/>
          </a:xfrm>
        </p:grpSpPr>
        <p:sp>
          <p:nvSpPr>
            <p:cNvPr id="141" name="フリーフォーム: 図形 140">
              <a:extLst>
                <a:ext uri="{FF2B5EF4-FFF2-40B4-BE49-F238E27FC236}">
                  <a16:creationId xmlns:a16="http://schemas.microsoft.com/office/drawing/2014/main" id="{6E888AF2-084A-4EED-F37F-4FF5BF3CCD8B}"/>
                </a:ext>
              </a:extLst>
            </p:cNvPr>
            <p:cNvSpPr/>
            <p:nvPr/>
          </p:nvSpPr>
          <p:spPr>
            <a:xfrm>
              <a:off x="6762750" y="1158875"/>
              <a:ext cx="1444625" cy="1285875"/>
            </a:xfrm>
            <a:custGeom>
              <a:avLst/>
              <a:gdLst>
                <a:gd name="connsiteX0" fmla="*/ 0 w 1444625"/>
                <a:gd name="connsiteY0" fmla="*/ 28575 h 1285875"/>
                <a:gd name="connsiteX1" fmla="*/ 127000 w 1444625"/>
                <a:gd name="connsiteY1" fmla="*/ 1019175 h 1285875"/>
                <a:gd name="connsiteX2" fmla="*/ 222250 w 1444625"/>
                <a:gd name="connsiteY2" fmla="*/ 1285875 h 1285875"/>
                <a:gd name="connsiteX3" fmla="*/ 1444625 w 1444625"/>
                <a:gd name="connsiteY3" fmla="*/ 1193800 h 1285875"/>
                <a:gd name="connsiteX4" fmla="*/ 1381125 w 1444625"/>
                <a:gd name="connsiteY4" fmla="*/ 104775 h 1285875"/>
                <a:gd name="connsiteX5" fmla="*/ 1158875 w 1444625"/>
                <a:gd name="connsiteY5" fmla="*/ 0 h 1285875"/>
                <a:gd name="connsiteX6" fmla="*/ 0 w 1444625"/>
                <a:gd name="connsiteY6" fmla="*/ 28575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4625" h="1285875">
                  <a:moveTo>
                    <a:pt x="0" y="28575"/>
                  </a:moveTo>
                  <a:lnTo>
                    <a:pt x="127000" y="1019175"/>
                  </a:lnTo>
                  <a:lnTo>
                    <a:pt x="222250" y="1285875"/>
                  </a:lnTo>
                  <a:lnTo>
                    <a:pt x="1444625" y="1193800"/>
                  </a:lnTo>
                  <a:lnTo>
                    <a:pt x="1381125" y="104775"/>
                  </a:lnTo>
                  <a:lnTo>
                    <a:pt x="1158875" y="0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rgbClr val="00B050">
                <a:alpha val="40000"/>
              </a:srgb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2" name="直線コネクタ 141">
              <a:extLst>
                <a:ext uri="{FF2B5EF4-FFF2-40B4-BE49-F238E27FC236}">
                  <a16:creationId xmlns:a16="http://schemas.microsoft.com/office/drawing/2014/main" id="{AF8E24E1-DADF-64CC-086F-F06201C2DB78}"/>
                </a:ext>
              </a:extLst>
            </p:cNvPr>
            <p:cNvCxnSpPr>
              <a:stCxn id="141" idx="0"/>
            </p:cNvCxnSpPr>
            <p:nvPr/>
          </p:nvCxnSpPr>
          <p:spPr>
            <a:xfrm>
              <a:off x="6762750" y="1187450"/>
              <a:ext cx="76200" cy="12700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コネクタ 142">
              <a:extLst>
                <a:ext uri="{FF2B5EF4-FFF2-40B4-BE49-F238E27FC236}">
                  <a16:creationId xmlns:a16="http://schemas.microsoft.com/office/drawing/2014/main" id="{2E4C8A47-CC03-9321-40F2-7382A7B746FF}"/>
                </a:ext>
              </a:extLst>
            </p:cNvPr>
            <p:cNvCxnSpPr>
              <a:cxnSpLocks/>
              <a:endCxn id="141" idx="2"/>
            </p:cNvCxnSpPr>
            <p:nvPr/>
          </p:nvCxnSpPr>
          <p:spPr>
            <a:xfrm>
              <a:off x="6838950" y="1314450"/>
              <a:ext cx="146050" cy="113030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線コネクタ 143">
              <a:extLst>
                <a:ext uri="{FF2B5EF4-FFF2-40B4-BE49-F238E27FC236}">
                  <a16:creationId xmlns:a16="http://schemas.microsoft.com/office/drawing/2014/main" id="{AFDEEA27-2232-38D1-473C-7E155F6AD27D}"/>
                </a:ext>
              </a:extLst>
            </p:cNvPr>
            <p:cNvCxnSpPr>
              <a:cxnSpLocks/>
              <a:endCxn id="141" idx="4"/>
            </p:cNvCxnSpPr>
            <p:nvPr/>
          </p:nvCxnSpPr>
          <p:spPr>
            <a:xfrm flipV="1">
              <a:off x="6838950" y="1263650"/>
              <a:ext cx="1304925" cy="5080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2E6E6D8-8E35-9BF9-A657-760336DB36F3}"/>
              </a:ext>
            </a:extLst>
          </p:cNvPr>
          <p:cNvGrpSpPr/>
          <p:nvPr/>
        </p:nvGrpSpPr>
        <p:grpSpPr>
          <a:xfrm>
            <a:off x="6379079" y="2310189"/>
            <a:ext cx="601575" cy="545514"/>
            <a:chOff x="6379079" y="2310189"/>
            <a:chExt cx="601575" cy="545514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01607A67-761C-EF1B-160D-44664462730B}"/>
                </a:ext>
              </a:extLst>
            </p:cNvPr>
            <p:cNvSpPr txBox="1"/>
            <p:nvPr/>
          </p:nvSpPr>
          <p:spPr>
            <a:xfrm>
              <a:off x="6379079" y="2394038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i="1" dirty="0"/>
                <a:t>C</a:t>
              </a:r>
              <a:endParaRPr kumimoji="1" lang="ja-JP" altLang="en-US" sz="2400" i="1" dirty="0"/>
            </a:p>
          </p:txBody>
        </p: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F69BBDDD-046E-CC92-C7FE-AF679C241948}"/>
                </a:ext>
              </a:extLst>
            </p:cNvPr>
            <p:cNvCxnSpPr/>
            <p:nvPr/>
          </p:nvCxnSpPr>
          <p:spPr>
            <a:xfrm flipH="1">
              <a:off x="6758404" y="2310189"/>
              <a:ext cx="222250" cy="17621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11354EE-4A97-DDCE-C662-EC3D72416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F5D935E-4A0E-A0FC-1A83-56AC22F36A68}"/>
              </a:ext>
            </a:extLst>
          </p:cNvPr>
          <p:cNvSpPr txBox="1"/>
          <p:nvPr/>
        </p:nvSpPr>
        <p:spPr>
          <a:xfrm>
            <a:off x="257048" y="1175003"/>
            <a:ext cx="629678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Compute a region in which a patch is deformable without intersection 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ja-JP" sz="2000" dirty="0"/>
              <a:t>Focus on a patch </a:t>
            </a:r>
            <a:r>
              <a:rPr lang="en-US" altLang="ja-JP" sz="2000" i="1" dirty="0"/>
              <a:t>C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ja-JP" sz="2000" dirty="0"/>
              <a:t>Sweep the patch in its normal direction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ja-JP" sz="2000" dirty="0"/>
              <a:t>Identify all components that might potentially intersect with the patch </a:t>
            </a:r>
            <a:r>
              <a:rPr lang="en-US" altLang="ja-JP" sz="2000" i="1" dirty="0"/>
              <a:t>C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ja-JP" sz="2000" dirty="0"/>
              <a:t>Sweep two patches of each identified components and compute their bounding box</a:t>
            </a:r>
            <a:endParaRPr lang="en-US" altLang="ja-JP" sz="2400" dirty="0"/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altLang="ja-JP" sz="2000" dirty="0"/>
              <a:t>Subtract the bounding box from the swept region of the patch </a:t>
            </a:r>
            <a:r>
              <a:rPr lang="en-US" altLang="ja-JP" sz="2000" i="1" dirty="0"/>
              <a:t>C</a:t>
            </a:r>
            <a:r>
              <a:rPr lang="en-US" altLang="ja-JP" sz="2000" dirty="0"/>
              <a:t> </a:t>
            </a:r>
            <a:endParaRPr lang="en-US" altLang="ja-JP" sz="2000" dirty="0"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</a:pPr>
            <a:r>
              <a:rPr lang="en-US" altLang="ja-JP" sz="2000" dirty="0">
                <a:sym typeface="Wingdings" panose="05000000000000000000" pitchFamily="2" charset="2"/>
              </a:rPr>
              <a:t> Deformable region of </a:t>
            </a:r>
            <a:r>
              <a:rPr lang="en-US" altLang="ja-JP" sz="2000" i="1" dirty="0">
                <a:sym typeface="Wingdings" panose="05000000000000000000" pitchFamily="2" charset="2"/>
              </a:rPr>
              <a:t>C</a:t>
            </a:r>
            <a:endParaRPr lang="en-US" altLang="ja-JP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02221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0" grpId="0" animBg="1"/>
      <p:bldP spid="10" grpId="1" animBg="1"/>
      <p:bldP spid="66" grpId="0" animBg="1"/>
      <p:bldP spid="66" grpId="1" animBg="1"/>
      <p:bldP spid="65" grpId="0" animBg="1"/>
      <p:bldP spid="65" grpId="1" animBg="1"/>
      <p:bldP spid="13" grpId="0" animBg="1"/>
      <p:bldP spid="1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285684" y="2185830"/>
            <a:ext cx="5197214" cy="26633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9E2EA3-8C97-46AF-23C0-001368552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048" y="1229611"/>
            <a:ext cx="6199984" cy="46764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/>
              <a:t>Computation of the deformable region is formulated using CSG operation...</a:t>
            </a:r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en-US" altLang="ja-JP" sz="2400" dirty="0">
                <a:sym typeface="Wingdings" panose="05000000000000000000" pitchFamily="2" charset="2"/>
              </a:rPr>
              <a:t> See paper for detail</a:t>
            </a:r>
            <a:endParaRPr kumimoji="1" lang="en-US" altLang="ja-JP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E655E3D7-C6CF-88F9-D0F7-416C0A1D188D}"/>
                  </a:ext>
                </a:extLst>
              </p:cNvPr>
              <p:cNvSpPr txBox="1"/>
              <p:nvPr/>
            </p:nvSpPr>
            <p:spPr>
              <a:xfrm>
                <a:off x="385429" y="3606026"/>
                <a:ext cx="4975978" cy="1248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bSup>
                      <m:r>
                        <a:rPr lang="en-US" altLang="ja-JP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⊖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Sup>
                            <m:sSubSupPr>
                              <m:ctrlP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brk m:alnAt="7"/>
                                </m:rP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bSup>
                        </m:sub>
                        <m:sup/>
                        <m:e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p>
                          </m:sSubSup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⋃</m:t>
                          </m:r>
                          <m:sSubSup>
                            <m:sSubSupPr>
                              <m:ctrlP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E655E3D7-C6CF-88F9-D0F7-416C0A1D1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29" y="3606026"/>
                <a:ext cx="4975978" cy="12482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20E31F76-727E-FDE6-4C82-16E92556D9F5}"/>
                  </a:ext>
                </a:extLst>
              </p:cNvPr>
              <p:cNvSpPr txBox="1"/>
              <p:nvPr/>
            </p:nvSpPr>
            <p:spPr>
              <a:xfrm>
                <a:off x="385429" y="2168014"/>
                <a:ext cx="4835362" cy="1305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kumimoji="1" lang="en-US" altLang="ja-JP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p>
                      </m:sSubSup>
                      <m:r>
                        <a:rPr lang="en-US" altLang="ja-JP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⊖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ja-JP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Sup>
                            <m:sSubSupPr>
                              <m:ctrlP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brk m:alnAt="7"/>
                                </m:rP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m:rPr>
                                  <m:brk m:alnAt="7"/>
                                </m:rP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p>
                          </m:sSubSup>
                        </m:sub>
                        <m:sup/>
                        <m:e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⋃</m:t>
                          </m:r>
                          <m:sSubSup>
                            <m:sSubSupPr>
                              <m:ctrlP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  <m:r>
                            <a:rPr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20E31F76-727E-FDE6-4C82-16E92556D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29" y="2168014"/>
                <a:ext cx="4835362" cy="13051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図 16" descr="文房具, ボックス が含まれている画像&#10;&#10;自動的に生成された説明">
            <a:extLst>
              <a:ext uri="{FF2B5EF4-FFF2-40B4-BE49-F238E27FC236}">
                <a16:creationId xmlns:a16="http://schemas.microsoft.com/office/drawing/2014/main" id="{4B4BF284-4E82-CB44-BEDE-56346B4E91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7" t="5370" r="21732" b="7408"/>
          <a:stretch/>
        </p:blipFill>
        <p:spPr>
          <a:xfrm>
            <a:off x="5992016" y="872841"/>
            <a:ext cx="6199984" cy="5677227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997E5EB-D03A-B409-2AE2-7BEFA53C3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94AB99F3-9A0C-9319-D554-4CF258EEC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57" y="201241"/>
            <a:ext cx="12102783" cy="865798"/>
          </a:xfrm>
        </p:spPr>
        <p:txBody>
          <a:bodyPr>
            <a:normAutofit/>
          </a:bodyPr>
          <a:lstStyle/>
          <a:p>
            <a:r>
              <a:rPr lang="en-US" altLang="ja-JP" sz="4400" dirty="0">
                <a:latin typeface="Arial" panose="020B0604020202020204" pitchFamily="34" charset="0"/>
                <a:cs typeface="Arial" panose="020B0604020202020204" pitchFamily="34" charset="0"/>
              </a:rPr>
              <a:t>Transform patch: </a:t>
            </a:r>
            <a:r>
              <a:rPr lang="en-US" altLang="ja-JP" sz="4400" b="1" dirty="0">
                <a:latin typeface="Arial" panose="020B0604020202020204" pitchFamily="34" charset="0"/>
                <a:cs typeface="Arial" panose="020B0604020202020204" pitchFamily="34" charset="0"/>
              </a:rPr>
              <a:t>Compute deformable region</a:t>
            </a:r>
            <a:endParaRPr kumimoji="1" lang="ja-JP" alt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907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9E2EA3-8C97-46AF-23C0-001368552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919" y="1067039"/>
            <a:ext cx="9368460" cy="46764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>
                <a:solidFill>
                  <a:srgbClr val="0E101A"/>
                </a:solidFill>
              </a:rPr>
              <a:t>We obtain deformable region for each patch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0E101A"/>
                </a:solidFill>
              </a:rPr>
              <a:t>We </a:t>
            </a:r>
            <a:r>
              <a:rPr lang="en-US" altLang="ja-JP" b="0" dirty="0">
                <a:solidFill>
                  <a:srgbClr val="0E101A"/>
                </a:solidFill>
                <a:effectLst/>
              </a:rPr>
              <a:t>deform a patch by </a:t>
            </a:r>
            <a:r>
              <a:rPr lang="en-US" altLang="ja-JP" dirty="0">
                <a:solidFill>
                  <a:srgbClr val="0E101A"/>
                </a:solidFill>
              </a:rPr>
              <a:t>using </a:t>
            </a:r>
            <a:r>
              <a:rPr lang="en-US" altLang="ja-JP" b="0" dirty="0">
                <a:solidFill>
                  <a:srgbClr val="0E101A"/>
                </a:solidFill>
                <a:effectLst/>
              </a:rPr>
              <a:t>CSG intersection </a:t>
            </a:r>
            <a:r>
              <a:rPr lang="en-US" altLang="ja-JP" dirty="0">
                <a:solidFill>
                  <a:srgbClr val="0E101A"/>
                </a:solidFill>
              </a:rPr>
              <a:t>of</a:t>
            </a:r>
            <a:r>
              <a:rPr lang="en-US" altLang="ja-JP" b="0" dirty="0">
                <a:solidFill>
                  <a:srgbClr val="0E101A"/>
                </a:solidFill>
                <a:effectLst/>
              </a:rPr>
              <a:t> the </a:t>
            </a:r>
            <a:r>
              <a:rPr lang="en-US" altLang="ja-JP" dirty="0">
                <a:solidFill>
                  <a:srgbClr val="0E101A"/>
                </a:solidFill>
              </a:rPr>
              <a:t>deformable </a:t>
            </a:r>
            <a:r>
              <a:rPr lang="en-US" altLang="ja-JP" b="0" dirty="0">
                <a:solidFill>
                  <a:srgbClr val="0E101A"/>
                </a:solidFill>
                <a:effectLst/>
              </a:rPr>
              <a:t>regions and the input model</a:t>
            </a:r>
            <a:endParaRPr kumimoji="1" lang="ja-JP" altLang="en-US" dirty="0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4AB99F3-9A0C-9319-D554-4CF258EEC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19" y="201241"/>
            <a:ext cx="11581425" cy="865798"/>
          </a:xfrm>
        </p:spPr>
        <p:txBody>
          <a:bodyPr>
            <a:normAutofit/>
          </a:bodyPr>
          <a:lstStyle/>
          <a:p>
            <a:r>
              <a:rPr lang="en-US" altLang="ja-JP" sz="4400" dirty="0">
                <a:latin typeface="Arial" panose="020B0604020202020204" pitchFamily="34" charset="0"/>
                <a:cs typeface="Arial" panose="020B0604020202020204" pitchFamily="34" charset="0"/>
              </a:rPr>
              <a:t>Transform patch</a:t>
            </a:r>
            <a:endParaRPr kumimoji="1" lang="ja-JP" alt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725B27CC-557A-4D8B-4C50-7AA1AB41FCDF}"/>
              </a:ext>
            </a:extLst>
          </p:cNvPr>
          <p:cNvGrpSpPr/>
          <p:nvPr/>
        </p:nvGrpSpPr>
        <p:grpSpPr>
          <a:xfrm>
            <a:off x="514006" y="2511989"/>
            <a:ext cx="11163987" cy="4058393"/>
            <a:chOff x="589499" y="2421980"/>
            <a:chExt cx="11163987" cy="4058393"/>
          </a:xfrm>
        </p:grpSpPr>
        <p:pic>
          <p:nvPicPr>
            <p:cNvPr id="8" name="図 7" descr="ボックス, バッグ が含まれている画像&#10;&#10;自動的に生成された説明">
              <a:extLst>
                <a:ext uri="{FF2B5EF4-FFF2-40B4-BE49-F238E27FC236}">
                  <a16:creationId xmlns:a16="http://schemas.microsoft.com/office/drawing/2014/main" id="{6225D3AA-97DD-7732-4490-D2ED702575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7" t="5371" r="21250" b="5371"/>
            <a:stretch/>
          </p:blipFill>
          <p:spPr>
            <a:xfrm>
              <a:off x="7383557" y="2421980"/>
              <a:ext cx="4369929" cy="4058393"/>
            </a:xfrm>
            <a:prstGeom prst="rect">
              <a:avLst/>
            </a:prstGeom>
          </p:spPr>
        </p:pic>
        <p:pic>
          <p:nvPicPr>
            <p:cNvPr id="11" name="図 10" descr="文房具, 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4B4BF284-4E82-CB44-BEDE-56346B4E9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7" t="5370" r="21250" b="7408"/>
            <a:stretch/>
          </p:blipFill>
          <p:spPr>
            <a:xfrm>
              <a:off x="589499" y="2468289"/>
              <a:ext cx="4369929" cy="3965774"/>
            </a:xfrm>
            <a:prstGeom prst="rect">
              <a:avLst/>
            </a:prstGeom>
          </p:spPr>
        </p:pic>
      </p:grpSp>
      <p:sp>
        <p:nvSpPr>
          <p:cNvPr id="13" name="矢印: 右 12">
            <a:extLst>
              <a:ext uri="{FF2B5EF4-FFF2-40B4-BE49-F238E27FC236}">
                <a16:creationId xmlns:a16="http://schemas.microsoft.com/office/drawing/2014/main" id="{D2C17473-F0BF-8DB1-37F9-572AA9F83DA8}"/>
              </a:ext>
            </a:extLst>
          </p:cNvPr>
          <p:cNvSpPr/>
          <p:nvPr/>
        </p:nvSpPr>
        <p:spPr>
          <a:xfrm>
            <a:off x="5092608" y="3544410"/>
            <a:ext cx="2285047" cy="1777827"/>
          </a:xfrm>
          <a:prstGeom prst="rightArrow">
            <a:avLst>
              <a:gd name="adj1" fmla="val 65716"/>
              <a:gd name="adj2" fmla="val 2303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/>
              <a:t>CSG intersection</a:t>
            </a:r>
            <a:endParaRPr kumimoji="1" lang="ja-JP" altLang="en-US" sz="2400" b="1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D58BB7C-D431-1830-0C71-CFAE0F63C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29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2994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FCA945B-AE0C-A8EF-7501-900A6C782F43}"/>
              </a:ext>
            </a:extLst>
          </p:cNvPr>
          <p:cNvGrpSpPr/>
          <p:nvPr/>
        </p:nvGrpSpPr>
        <p:grpSpPr>
          <a:xfrm>
            <a:off x="181843" y="3081547"/>
            <a:ext cx="11828314" cy="2764803"/>
            <a:chOff x="289857" y="3081547"/>
            <a:chExt cx="11828314" cy="2764803"/>
          </a:xfrm>
        </p:grpSpPr>
        <p:pic>
          <p:nvPicPr>
            <p:cNvPr id="12" name="図 11" descr="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3BACABF0-773F-6BEE-C649-E77740345C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7" t="4130" b="7301"/>
            <a:stretch/>
          </p:blipFill>
          <p:spPr>
            <a:xfrm>
              <a:off x="8207309" y="3081547"/>
              <a:ext cx="3910862" cy="2763575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77B25BCF-0F9A-7F1A-81EA-50A751261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6" t="4130" r="2976" b="7301"/>
            <a:stretch/>
          </p:blipFill>
          <p:spPr>
            <a:xfrm>
              <a:off x="4248583" y="3081547"/>
              <a:ext cx="3910862" cy="2762268"/>
            </a:xfrm>
            <a:prstGeom prst="rect">
              <a:avLst/>
            </a:prstGeom>
          </p:spPr>
        </p:pic>
        <p:pic>
          <p:nvPicPr>
            <p:cNvPr id="8" name="図 7" descr="食品 が含まれている画像&#10;&#10;自動的に生成された説明">
              <a:extLst>
                <a:ext uri="{FF2B5EF4-FFF2-40B4-BE49-F238E27FC236}">
                  <a16:creationId xmlns:a16="http://schemas.microsoft.com/office/drawing/2014/main" id="{8EFC18AC-462D-AB62-CB74-446AD1D976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6" t="4130" r="2976" b="7301"/>
            <a:stretch/>
          </p:blipFill>
          <p:spPr>
            <a:xfrm>
              <a:off x="289857" y="3084082"/>
              <a:ext cx="3910862" cy="2762268"/>
            </a:xfrm>
            <a:prstGeom prst="rect">
              <a:avLst/>
            </a:prstGeom>
          </p:spPr>
        </p:pic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2041" y="283215"/>
            <a:ext cx="10515600" cy="865798"/>
          </a:xfrm>
        </p:spPr>
        <p:txBody>
          <a:bodyPr>
            <a:normAutofit/>
          </a:bodyPr>
          <a:lstStyle/>
          <a:p>
            <a:r>
              <a:rPr kumimoji="1" lang="en-US" altLang="ja-JP" sz="3600" dirty="0"/>
              <a:t>Background: </a:t>
            </a:r>
            <a:r>
              <a:rPr kumimoji="1" lang="en-US" altLang="ja-JP" sz="3600" b="1" dirty="0"/>
              <a:t>Pop-ups</a:t>
            </a:r>
            <a:endParaRPr kumimoji="1" lang="ja-JP" altLang="en-US" sz="36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2041" y="1346107"/>
            <a:ext cx="10515600" cy="1108608"/>
          </a:xfrm>
        </p:spPr>
        <p:txBody>
          <a:bodyPr>
            <a:normAutofit fontScale="92500"/>
          </a:bodyPr>
          <a:lstStyle/>
          <a:p>
            <a:r>
              <a:rPr lang="en-US" altLang="ja-JP" dirty="0"/>
              <a:t>Pop-ups are a kind of papercraft used for birthday cards and books  </a:t>
            </a:r>
          </a:p>
          <a:p>
            <a:r>
              <a:rPr kumimoji="1" lang="en-US" altLang="ja-JP" dirty="0"/>
              <a:t>3D shapes appear when unfolding cards or books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2DD0ED-DE78-2AD2-F8E7-93009AF8F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12DBE18-9B6D-1CAD-B053-8750643227BC}"/>
              </a:ext>
            </a:extLst>
          </p:cNvPr>
          <p:cNvSpPr txBox="1"/>
          <p:nvPr/>
        </p:nvSpPr>
        <p:spPr>
          <a:xfrm>
            <a:off x="8875966" y="5868838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[Sabuda and Reinhart. 2005]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96901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1F29F315-EF9E-27E9-19DB-691ECD56D1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5" t="8083" r="10413" b="31150"/>
          <a:stretch/>
        </p:blipFill>
        <p:spPr>
          <a:xfrm>
            <a:off x="6156857" y="3702772"/>
            <a:ext cx="1074961" cy="1704301"/>
          </a:xfrm>
          <a:prstGeom prst="rect">
            <a:avLst/>
          </a:prstGeom>
        </p:spPr>
      </p:pic>
      <p:pic>
        <p:nvPicPr>
          <p:cNvPr id="26" name="図 2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5189F18-3100-6F95-099D-E1BC071858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6" t="8083" r="10413" b="31150"/>
          <a:stretch/>
        </p:blipFill>
        <p:spPr>
          <a:xfrm>
            <a:off x="5055753" y="3700735"/>
            <a:ext cx="1074961" cy="1704302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E1788B6-5984-995E-565A-B8D1FEEF970A}"/>
              </a:ext>
            </a:extLst>
          </p:cNvPr>
          <p:cNvGrpSpPr>
            <a:grpSpLocks noChangeAspect="1"/>
          </p:cNvGrpSpPr>
          <p:nvPr/>
        </p:nvGrpSpPr>
        <p:grpSpPr>
          <a:xfrm>
            <a:off x="669210" y="1618781"/>
            <a:ext cx="10853580" cy="4772945"/>
            <a:chOff x="1" y="1285875"/>
            <a:chExt cx="12252420" cy="5388096"/>
          </a:xfrm>
        </p:grpSpPr>
        <p:pic>
          <p:nvPicPr>
            <p:cNvPr id="7" name="図 6" descr="屋内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7B975FDC-8D7E-B87E-A94A-4D425ED3F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41" t="11150" r="3669" b="25296"/>
            <a:stretch/>
          </p:blipFill>
          <p:spPr>
            <a:xfrm>
              <a:off x="2358092" y="1311653"/>
              <a:ext cx="2138189" cy="2110421"/>
            </a:xfrm>
            <a:prstGeom prst="rect">
              <a:avLst/>
            </a:prstGeom>
          </p:spPr>
        </p:pic>
        <p:pic>
          <p:nvPicPr>
            <p:cNvPr id="8" name="図 7" descr="グラフ&#10;&#10;自動的に生成された説明">
              <a:extLst>
                <a:ext uri="{FF2B5EF4-FFF2-40B4-BE49-F238E27FC236}">
                  <a16:creationId xmlns:a16="http://schemas.microsoft.com/office/drawing/2014/main" id="{EC7FB552-BD1A-E77F-0857-04634DBEB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10" t="11150" r="11790" b="25296"/>
            <a:stretch/>
          </p:blipFill>
          <p:spPr>
            <a:xfrm>
              <a:off x="2783030" y="3618600"/>
              <a:ext cx="1282005" cy="2011218"/>
            </a:xfrm>
            <a:prstGeom prst="rect">
              <a:avLst/>
            </a:prstGeom>
          </p:spPr>
        </p:pic>
        <p:pic>
          <p:nvPicPr>
            <p:cNvPr id="9" name="図 8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F978D789-E835-221E-FD73-681ADD5EB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32" t="11150" r="11790" b="25296"/>
            <a:stretch/>
          </p:blipFill>
          <p:spPr>
            <a:xfrm>
              <a:off x="8287912" y="3598049"/>
              <a:ext cx="1261422" cy="2011219"/>
            </a:xfrm>
            <a:prstGeom prst="rect">
              <a:avLst/>
            </a:prstGeom>
          </p:spPr>
        </p:pic>
        <p:pic>
          <p:nvPicPr>
            <p:cNvPr id="10" name="図 9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DE8C9F16-C4E5-F26B-EBE8-6FD5C80FE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83" t="17987" r="3749" b="30570"/>
            <a:stretch/>
          </p:blipFill>
          <p:spPr>
            <a:xfrm>
              <a:off x="7882799" y="5065045"/>
              <a:ext cx="926221" cy="645051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50B4D9AF-A92D-58CE-723D-2223D9A20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41" t="11150" r="3669" b="25296"/>
            <a:stretch/>
          </p:blipFill>
          <p:spPr>
            <a:xfrm>
              <a:off x="7701532" y="1285875"/>
              <a:ext cx="2138190" cy="2110421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A191CCD6-55F1-F846-B46A-4619CFF0D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41" t="11150" r="3670" b="25296"/>
            <a:stretch/>
          </p:blipFill>
          <p:spPr>
            <a:xfrm>
              <a:off x="5163054" y="1311653"/>
              <a:ext cx="2138190" cy="2110421"/>
            </a:xfrm>
            <a:prstGeom prst="rect">
              <a:avLst/>
            </a:prstGeom>
          </p:spPr>
        </p:pic>
        <p:pic>
          <p:nvPicPr>
            <p:cNvPr id="13" name="図 12" descr="グラフ&#10;&#10;自動的に生成された説明">
              <a:extLst>
                <a:ext uri="{FF2B5EF4-FFF2-40B4-BE49-F238E27FC236}">
                  <a16:creationId xmlns:a16="http://schemas.microsoft.com/office/drawing/2014/main" id="{C7C540EB-3961-9BAC-F941-8A2BCF60CB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6" t="11150" r="58281" b="4531"/>
            <a:stretch/>
          </p:blipFill>
          <p:spPr>
            <a:xfrm>
              <a:off x="449055" y="3603419"/>
              <a:ext cx="1252319" cy="2013361"/>
            </a:xfrm>
            <a:prstGeom prst="rect">
              <a:avLst/>
            </a:prstGeom>
          </p:spPr>
        </p:pic>
        <p:pic>
          <p:nvPicPr>
            <p:cNvPr id="14" name="図 13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72FC8B52-ABCE-B708-89A0-0774BC636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68" t="17209" r="3365" b="34708"/>
            <a:stretch/>
          </p:blipFill>
          <p:spPr>
            <a:xfrm>
              <a:off x="2358092" y="5089892"/>
              <a:ext cx="980542" cy="638278"/>
            </a:xfrm>
            <a:prstGeom prst="rect">
              <a:avLst/>
            </a:prstGeom>
          </p:spPr>
        </p:pic>
        <p:pic>
          <p:nvPicPr>
            <p:cNvPr id="15" name="図 14" descr="屋内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CA252131-93BA-1923-BAD8-3C1E7F790D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1" t="11150" r="47248" b="4531"/>
            <a:stretch/>
          </p:blipFill>
          <p:spPr>
            <a:xfrm>
              <a:off x="1" y="1356620"/>
              <a:ext cx="2153456" cy="2140484"/>
            </a:xfrm>
            <a:prstGeom prst="rect">
              <a:avLst/>
            </a:prstGeom>
          </p:spPr>
        </p:pic>
        <p:pic>
          <p:nvPicPr>
            <p:cNvPr id="17" name="図 16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8ABBD1AC-A400-9645-DD51-58AEC6C52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09" t="18498" r="53419" b="35659"/>
            <a:stretch/>
          </p:blipFill>
          <p:spPr>
            <a:xfrm>
              <a:off x="98566" y="5080366"/>
              <a:ext cx="983916" cy="671304"/>
            </a:xfrm>
            <a:prstGeom prst="rect">
              <a:avLst/>
            </a:prstGeom>
          </p:spPr>
        </p:pic>
        <p:pic>
          <p:nvPicPr>
            <p:cNvPr id="18" name="図 17" descr="グラフィカル ユーザー インターフェイス, アプリケーション&#10;&#10;自動的に生成された説明">
              <a:extLst>
                <a:ext uri="{FF2B5EF4-FFF2-40B4-BE49-F238E27FC236}">
                  <a16:creationId xmlns:a16="http://schemas.microsoft.com/office/drawing/2014/main" id="{12CCB0DB-34AA-FAFF-5EAA-6C239595E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50" t="37562" r="21788" b="49796"/>
            <a:stretch/>
          </p:blipFill>
          <p:spPr>
            <a:xfrm>
              <a:off x="5969150" y="5090822"/>
              <a:ext cx="926221" cy="645051"/>
            </a:xfrm>
            <a:prstGeom prst="rect">
              <a:avLst/>
            </a:prstGeom>
          </p:spPr>
        </p:pic>
        <p:pic>
          <p:nvPicPr>
            <p:cNvPr id="19" name="図 18" descr="コンピューターの画面のスクリーンショット&#10;&#10;自動的に生成された説明">
              <a:extLst>
                <a:ext uri="{FF2B5EF4-FFF2-40B4-BE49-F238E27FC236}">
                  <a16:creationId xmlns:a16="http://schemas.microsoft.com/office/drawing/2014/main" id="{662C6B32-C99A-EFED-D711-7553E987B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00" t="18295" r="33272" b="77662"/>
            <a:stretch/>
          </p:blipFill>
          <p:spPr>
            <a:xfrm>
              <a:off x="4696448" y="5090822"/>
              <a:ext cx="941883" cy="645051"/>
            </a:xfrm>
            <a:prstGeom prst="rect">
              <a:avLst/>
            </a:prstGeom>
          </p:spPr>
        </p:pic>
        <p:pic>
          <p:nvPicPr>
            <p:cNvPr id="20" name="図 19" descr="文字の書かれた紙&#10;&#10;中程度の精度で自動的に生成された説明">
              <a:extLst>
                <a:ext uri="{FF2B5EF4-FFF2-40B4-BE49-F238E27FC236}">
                  <a16:creationId xmlns:a16="http://schemas.microsoft.com/office/drawing/2014/main" id="{BEEEE9FD-AE37-72CB-A913-4389B86FD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0" t="11647" r="24493" b="9464"/>
            <a:stretch/>
          </p:blipFill>
          <p:spPr>
            <a:xfrm>
              <a:off x="10076401" y="1311653"/>
              <a:ext cx="2089036" cy="1883540"/>
            </a:xfrm>
            <a:prstGeom prst="rect">
              <a:avLst/>
            </a:prstGeom>
          </p:spPr>
        </p:pic>
        <p:pic>
          <p:nvPicPr>
            <p:cNvPr id="21" name="図 20" descr="文字と絵が描かれた絵&#10;&#10;低い精度で自動的に生成された説明">
              <a:extLst>
                <a:ext uri="{FF2B5EF4-FFF2-40B4-BE49-F238E27FC236}">
                  <a16:creationId xmlns:a16="http://schemas.microsoft.com/office/drawing/2014/main" id="{4CA1737B-DD0D-7017-7A10-6E4143796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60" t="16870" r="24493" b="566"/>
            <a:stretch/>
          </p:blipFill>
          <p:spPr>
            <a:xfrm>
              <a:off x="10076401" y="3626453"/>
              <a:ext cx="2089036" cy="1971302"/>
            </a:xfrm>
            <a:prstGeom prst="rect">
              <a:avLst/>
            </a:prstGeom>
          </p:spPr>
        </p:pic>
        <p:pic>
          <p:nvPicPr>
            <p:cNvPr id="22" name="図 21" descr="コンピューターのスクリーンショット&#10;&#10;自動的に生成された説明">
              <a:extLst>
                <a:ext uri="{FF2B5EF4-FFF2-40B4-BE49-F238E27FC236}">
                  <a16:creationId xmlns:a16="http://schemas.microsoft.com/office/drawing/2014/main" id="{9CE74CC9-8CE9-5DC1-4A78-9BA681CCBC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14" t="11161" r="43769" b="70291"/>
            <a:stretch/>
          </p:blipFill>
          <p:spPr>
            <a:xfrm>
              <a:off x="41945" y="2743814"/>
              <a:ext cx="768027" cy="753290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894825F-2E0D-86E9-8651-02F6AB61FBE7}"/>
                </a:ext>
              </a:extLst>
            </p:cNvPr>
            <p:cNvSpPr txBox="1"/>
            <p:nvPr/>
          </p:nvSpPr>
          <p:spPr>
            <a:xfrm>
              <a:off x="7415097" y="5707115"/>
              <a:ext cx="2415959" cy="857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Transforming patches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7A43317B-FB04-22B5-71D3-358FB1320DA1}"/>
                </a:ext>
              </a:extLst>
            </p:cNvPr>
            <p:cNvSpPr txBox="1"/>
            <p:nvPr/>
          </p:nvSpPr>
          <p:spPr>
            <a:xfrm>
              <a:off x="4964498" y="5735873"/>
              <a:ext cx="2263003" cy="857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Trimming outlines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5C4B88D0-D0DA-8311-4413-A76A75B81B31}"/>
                </a:ext>
              </a:extLst>
            </p:cNvPr>
            <p:cNvSpPr txBox="1"/>
            <p:nvPr/>
          </p:nvSpPr>
          <p:spPr>
            <a:xfrm>
              <a:off x="9989417" y="5735873"/>
              <a:ext cx="2263004" cy="938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Fabricating</a:t>
              </a:r>
            </a:p>
            <a:p>
              <a:pPr algn="ctr"/>
              <a:r>
                <a:rPr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pop-up</a:t>
              </a:r>
              <a:endParaRPr kumimoji="1" lang="ja-JP" alt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二等辺三角形 27">
              <a:extLst>
                <a:ext uri="{FF2B5EF4-FFF2-40B4-BE49-F238E27FC236}">
                  <a16:creationId xmlns:a16="http://schemas.microsoft.com/office/drawing/2014/main" id="{9958B840-94D2-7252-6003-8BCC7B3CE6BB}"/>
                </a:ext>
              </a:extLst>
            </p:cNvPr>
            <p:cNvSpPr/>
            <p:nvPr/>
          </p:nvSpPr>
          <p:spPr>
            <a:xfrm rot="5400000">
              <a:off x="2068982" y="3297197"/>
              <a:ext cx="394904" cy="247902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二等辺三角形 28">
              <a:extLst>
                <a:ext uri="{FF2B5EF4-FFF2-40B4-BE49-F238E27FC236}">
                  <a16:creationId xmlns:a16="http://schemas.microsoft.com/office/drawing/2014/main" id="{60BB05EC-7A6D-AC4D-3FB6-3E77CFCAC77E}"/>
                </a:ext>
              </a:extLst>
            </p:cNvPr>
            <p:cNvSpPr/>
            <p:nvPr/>
          </p:nvSpPr>
          <p:spPr>
            <a:xfrm rot="5400000">
              <a:off x="4519139" y="3299213"/>
              <a:ext cx="394904" cy="247902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二等辺三角形 29">
              <a:extLst>
                <a:ext uri="{FF2B5EF4-FFF2-40B4-BE49-F238E27FC236}">
                  <a16:creationId xmlns:a16="http://schemas.microsoft.com/office/drawing/2014/main" id="{1E846417-6F8A-B538-D286-0F68250CB167}"/>
                </a:ext>
              </a:extLst>
            </p:cNvPr>
            <p:cNvSpPr/>
            <p:nvPr/>
          </p:nvSpPr>
          <p:spPr>
            <a:xfrm rot="5400000">
              <a:off x="7556781" y="3305049"/>
              <a:ext cx="394904" cy="247902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二等辺三角形 30">
              <a:extLst>
                <a:ext uri="{FF2B5EF4-FFF2-40B4-BE49-F238E27FC236}">
                  <a16:creationId xmlns:a16="http://schemas.microsoft.com/office/drawing/2014/main" id="{3481A4D5-198D-25F0-619E-81DD851677A5}"/>
                </a:ext>
              </a:extLst>
            </p:cNvPr>
            <p:cNvSpPr/>
            <p:nvPr/>
          </p:nvSpPr>
          <p:spPr>
            <a:xfrm rot="5400000">
              <a:off x="9613414" y="3276646"/>
              <a:ext cx="394904" cy="247902"/>
            </a:xfrm>
            <a:prstGeom prst="triangl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6" name="タイトル 1">
            <a:extLst>
              <a:ext uri="{FF2B5EF4-FFF2-40B4-BE49-F238E27FC236}">
                <a16:creationId xmlns:a16="http://schemas.microsoft.com/office/drawing/2014/main" id="{3CFD4317-FF67-E6CF-8994-F01FF58B6670}"/>
              </a:ext>
            </a:extLst>
          </p:cNvPr>
          <p:cNvSpPr txBox="1">
            <a:spLocks/>
          </p:cNvSpPr>
          <p:nvPr/>
        </p:nvSpPr>
        <p:spPr>
          <a:xfrm>
            <a:off x="166157" y="254705"/>
            <a:ext cx="11581425" cy="865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ja-JP" i="1" dirty="0"/>
              <a:t>Transformation pipeline</a:t>
            </a:r>
            <a:endParaRPr lang="ja-JP" altLang="en-US" b="1" i="1" dirty="0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B6BB085F-5B2A-5B57-6A26-4C5995D16DAF}"/>
              </a:ext>
            </a:extLst>
          </p:cNvPr>
          <p:cNvSpPr/>
          <p:nvPr/>
        </p:nvSpPr>
        <p:spPr>
          <a:xfrm>
            <a:off x="9440985" y="1573036"/>
            <a:ext cx="2133918" cy="48938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E9EEA81-018F-5DAE-802E-1D5DF01D67A0}"/>
              </a:ext>
            </a:extLst>
          </p:cNvPr>
          <p:cNvSpPr txBox="1"/>
          <p:nvPr/>
        </p:nvSpPr>
        <p:spPr>
          <a:xfrm>
            <a:off x="2456869" y="5535254"/>
            <a:ext cx="2162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Adding thickness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8EBBA36-876A-3E30-E5BB-B3C667A8FD8F}"/>
              </a:ext>
            </a:extLst>
          </p:cNvPr>
          <p:cNvSpPr txBox="1"/>
          <p:nvPr/>
        </p:nvSpPr>
        <p:spPr>
          <a:xfrm>
            <a:off x="626323" y="5535255"/>
            <a:ext cx="194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Input: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Pop-up &amp; model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E32C469-A5A3-4C9B-19BD-788525559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30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2474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タイトル 1">
            <a:extLst>
              <a:ext uri="{FF2B5EF4-FFF2-40B4-BE49-F238E27FC236}">
                <a16:creationId xmlns:a16="http://schemas.microsoft.com/office/drawing/2014/main" id="{3CFD4317-FF67-E6CF-8994-F01FF58B6670}"/>
              </a:ext>
            </a:extLst>
          </p:cNvPr>
          <p:cNvSpPr txBox="1">
            <a:spLocks/>
          </p:cNvSpPr>
          <p:nvPr/>
        </p:nvSpPr>
        <p:spPr>
          <a:xfrm>
            <a:off x="166157" y="201241"/>
            <a:ext cx="11581425" cy="865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ja-JP" altLang="en-US" b="1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5A1CC58-489B-1FC7-9E25-91C1652BCC70}"/>
              </a:ext>
            </a:extLst>
          </p:cNvPr>
          <p:cNvSpPr txBox="1">
            <a:spLocks/>
          </p:cNvSpPr>
          <p:nvPr/>
        </p:nvSpPr>
        <p:spPr>
          <a:xfrm>
            <a:off x="318557" y="353641"/>
            <a:ext cx="11581425" cy="865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ja-JP" i="1" dirty="0"/>
              <a:t>Fabricate pop-up</a:t>
            </a:r>
            <a:endParaRPr lang="ja-JP" altLang="en-US" i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5A06649-9166-477A-16BD-B049C20D6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557" y="1371839"/>
            <a:ext cx="11753838" cy="46764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>
                <a:solidFill>
                  <a:srgbClr val="0E101A"/>
                </a:solidFill>
              </a:rPr>
              <a:t>We fabricate a generated pop-up in the unfolded state using a 3D printer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0E101A"/>
                </a:solidFill>
              </a:rPr>
              <a:t>The fabricatable 90</a:t>
            </a:r>
            <a:r>
              <a:rPr lang="en-US" altLang="ja-JP" b="1" dirty="0"/>
              <a:t>˚ </a:t>
            </a:r>
            <a:r>
              <a:rPr lang="en-US" altLang="ja-JP" dirty="0"/>
              <a:t>pop-up works without additionally assembly process</a:t>
            </a:r>
            <a:endParaRPr lang="en-US" altLang="ja-JP" dirty="0">
              <a:solidFill>
                <a:srgbClr val="0E101A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5EF1500-CBCD-D85D-1CB9-7E157C310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803FC96-E87E-DCA9-9313-BC2BB6BFCD69}"/>
              </a:ext>
            </a:extLst>
          </p:cNvPr>
          <p:cNvSpPr/>
          <p:nvPr/>
        </p:nvSpPr>
        <p:spPr>
          <a:xfrm>
            <a:off x="8105775" y="2562924"/>
            <a:ext cx="1264728" cy="402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ja-JP" sz="2400" dirty="0"/>
              <a:t>x</a:t>
            </a:r>
            <a:r>
              <a:rPr kumimoji="1" lang="en-US" altLang="ja-JP" sz="2400" dirty="0"/>
              <a:t>15000</a:t>
            </a:r>
            <a:endParaRPr kumimoji="1" lang="ja-JP" altLang="en-US" sz="24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453E419-184D-F37B-4C3D-F310AFA00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848" y="2560473"/>
            <a:ext cx="6820852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4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999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1095" y="942203"/>
            <a:ext cx="10515600" cy="467640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kumimoji="1" lang="en-US" altLang="ja-JP" sz="3200" b="1" i="1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altLang="ja-JP" sz="3200" b="1" i="1" dirty="0">
                <a:solidFill>
                  <a:schemeClr val="bg1">
                    <a:lumMod val="65000"/>
                  </a:schemeClr>
                </a:solidFill>
              </a:rPr>
              <a:t>Fabricatable 90˚</a:t>
            </a:r>
            <a:r>
              <a:rPr lang="ja-JP" altLang="en-US" sz="3200" b="1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ja-JP" sz="3200" b="1" i="1" dirty="0">
                <a:solidFill>
                  <a:schemeClr val="bg1">
                    <a:lumMod val="65000"/>
                  </a:schemeClr>
                </a:solidFill>
              </a:rPr>
              <a:t>pop-ups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altLang="ja-JP" sz="3200" b="1" i="1" dirty="0">
                <a:solidFill>
                  <a:schemeClr val="bg1">
                    <a:lumMod val="65000"/>
                  </a:schemeClr>
                </a:solidFill>
              </a:rPr>
              <a:t>Interactive Modeling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altLang="ja-JP" sz="3200" b="1" i="1" dirty="0">
                <a:solidFill>
                  <a:schemeClr val="bg1">
                    <a:lumMod val="65000"/>
                  </a:schemeClr>
                </a:solidFill>
              </a:rPr>
              <a:t>Automatic Transformation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altLang="ja-JP" sz="3200" b="1" i="1" dirty="0"/>
              <a:t>Results </a:t>
            </a:r>
            <a:endParaRPr lang="ja-JP" altLang="en-US" sz="3200" b="1" i="1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endParaRPr kumimoji="1" lang="ja-JP" altLang="en-US" sz="32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AE75274-3476-608F-24F0-10DAA6806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32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9993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6543596C-72DB-44C2-F17E-04443641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78" y="118803"/>
            <a:ext cx="11704321" cy="786188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Various fabricatable 90˚ pop-ups (1/4)</a:t>
            </a:r>
            <a:endParaRPr lang="ja-JP" altLang="en-US" sz="4000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0FFD4AC5-E5BF-9316-B01B-B0E3CBCF3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77" y="4876463"/>
            <a:ext cx="11704321" cy="154744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kumimoji="1" lang="en-US" altLang="ja-JP" dirty="0"/>
              <a:t>Designed by authors within </a:t>
            </a:r>
            <a:r>
              <a:rPr kumimoji="1" lang="en-US" altLang="ja-JP" b="1" dirty="0"/>
              <a:t>5–15 min</a:t>
            </a:r>
          </a:p>
          <a:p>
            <a:pPr>
              <a:spcBef>
                <a:spcPts val="1200"/>
              </a:spcBef>
            </a:pPr>
            <a:r>
              <a:rPr lang="en-US" altLang="ja-JP" dirty="0"/>
              <a:t>3D printer: </a:t>
            </a:r>
            <a:r>
              <a:rPr lang="en-US" altLang="ja-JP" b="1" dirty="0"/>
              <a:t>QIDI X-pro</a:t>
            </a:r>
          </a:p>
          <a:p>
            <a:pPr>
              <a:spcBef>
                <a:spcPts val="1200"/>
              </a:spcBef>
            </a:pPr>
            <a:r>
              <a:rPr lang="en-US" altLang="ja-JP" dirty="0"/>
              <a:t>Materials: </a:t>
            </a:r>
            <a:r>
              <a:rPr kumimoji="1" lang="en-US" altLang="ja-JP" dirty="0"/>
              <a:t>Orange: </a:t>
            </a:r>
            <a:r>
              <a:rPr kumimoji="1" lang="en-US" altLang="ja-JP" b="1" dirty="0"/>
              <a:t>Overture TPU </a:t>
            </a:r>
            <a:r>
              <a:rPr kumimoji="1" lang="en-US" altLang="ja-JP" dirty="0"/>
              <a:t>/</a:t>
            </a:r>
            <a:r>
              <a:rPr kumimoji="1" lang="en-US" altLang="ja-JP" b="1" dirty="0"/>
              <a:t> </a:t>
            </a:r>
            <a:r>
              <a:rPr lang="en-US" altLang="ja-JP" dirty="0"/>
              <a:t>Gray: </a:t>
            </a:r>
            <a:r>
              <a:rPr lang="en-US" altLang="ja-JP" b="1" dirty="0"/>
              <a:t>e-SUN TPU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A96B010-7AA3-9007-0E12-6E468B8DAFDB}"/>
              </a:ext>
            </a:extLst>
          </p:cNvPr>
          <p:cNvGrpSpPr/>
          <p:nvPr/>
        </p:nvGrpSpPr>
        <p:grpSpPr>
          <a:xfrm>
            <a:off x="417239" y="955091"/>
            <a:ext cx="11281131" cy="3807484"/>
            <a:chOff x="990312" y="3168479"/>
            <a:chExt cx="10440689" cy="3523826"/>
          </a:xfrm>
        </p:grpSpPr>
        <p:pic>
          <p:nvPicPr>
            <p:cNvPr id="2" name="図 1" descr="手に持った紙&#10;&#10;低い精度で自動的に生成された説明">
              <a:extLst>
                <a:ext uri="{FF2B5EF4-FFF2-40B4-BE49-F238E27FC236}">
                  <a16:creationId xmlns:a16="http://schemas.microsoft.com/office/drawing/2014/main" id="{E380CDDD-EC75-2CA8-B2E7-FD9F20F5EA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4" r="7462"/>
            <a:stretch/>
          </p:blipFill>
          <p:spPr>
            <a:xfrm>
              <a:off x="6251504" y="4951197"/>
              <a:ext cx="2535679" cy="1739659"/>
            </a:xfrm>
            <a:prstGeom prst="rect">
              <a:avLst/>
            </a:prstGeom>
          </p:spPr>
        </p:pic>
        <p:pic>
          <p:nvPicPr>
            <p:cNvPr id="3" name="図 2" descr="冷蔵庫, 座る, 部屋, キッチン が含まれている画像&#10;&#10;自動的に生成された説明">
              <a:extLst>
                <a:ext uri="{FF2B5EF4-FFF2-40B4-BE49-F238E27FC236}">
                  <a16:creationId xmlns:a16="http://schemas.microsoft.com/office/drawing/2014/main" id="{11C2BEF4-68BE-44BD-407E-A09979BA6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0" t="3195" r="13717" b="6643"/>
            <a:stretch/>
          </p:blipFill>
          <p:spPr>
            <a:xfrm>
              <a:off x="8883027" y="3168480"/>
              <a:ext cx="2547974" cy="1740778"/>
            </a:xfrm>
            <a:prstGeom prst="rect">
              <a:avLst/>
            </a:prstGeom>
          </p:spPr>
        </p:pic>
        <p:pic>
          <p:nvPicPr>
            <p:cNvPr id="7" name="図 6" descr="文字の書かれた紙&#10;&#10;低い精度で自動的に生成された説明">
              <a:extLst>
                <a:ext uri="{FF2B5EF4-FFF2-40B4-BE49-F238E27FC236}">
                  <a16:creationId xmlns:a16="http://schemas.microsoft.com/office/drawing/2014/main" id="{DA654C5F-F892-8E57-75B1-3CFA338EB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8" t="7217" r="12121" b="6923"/>
            <a:stretch/>
          </p:blipFill>
          <p:spPr>
            <a:xfrm>
              <a:off x="3618649" y="3171531"/>
              <a:ext cx="2532639" cy="1740778"/>
            </a:xfrm>
            <a:prstGeom prst="rect">
              <a:avLst/>
            </a:prstGeom>
          </p:spPr>
        </p:pic>
        <p:pic>
          <p:nvPicPr>
            <p:cNvPr id="8" name="図 7" descr="ボックス が含まれている画像&#10;&#10;自動的に生成された説明">
              <a:extLst>
                <a:ext uri="{FF2B5EF4-FFF2-40B4-BE49-F238E27FC236}">
                  <a16:creationId xmlns:a16="http://schemas.microsoft.com/office/drawing/2014/main" id="{673A8602-4B6C-9475-DA1A-722EF9089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1" t="7084" r="14821" b="6642"/>
            <a:stretch/>
          </p:blipFill>
          <p:spPr>
            <a:xfrm>
              <a:off x="990312" y="4951197"/>
              <a:ext cx="2532639" cy="1733917"/>
            </a:xfrm>
            <a:prstGeom prst="rect">
              <a:avLst/>
            </a:prstGeom>
          </p:spPr>
        </p:pic>
        <p:pic>
          <p:nvPicPr>
            <p:cNvPr id="9" name="図 8" descr="壁に掛けられた絵&#10;&#10;低い精度で自動的に生成された説明">
              <a:extLst>
                <a:ext uri="{FF2B5EF4-FFF2-40B4-BE49-F238E27FC236}">
                  <a16:creationId xmlns:a16="http://schemas.microsoft.com/office/drawing/2014/main" id="{957623E8-0B8D-4E56-438A-691108831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1" t="5260" r="13023" b="5203"/>
            <a:stretch/>
          </p:blipFill>
          <p:spPr>
            <a:xfrm>
              <a:off x="8887467" y="4951197"/>
              <a:ext cx="2543419" cy="1733917"/>
            </a:xfrm>
            <a:prstGeom prst="rect">
              <a:avLst/>
            </a:prstGeom>
          </p:spPr>
        </p:pic>
        <p:pic>
          <p:nvPicPr>
            <p:cNvPr id="10" name="図 9" descr="レンガ が含まれている画像&#10;&#10;自動的に生成された説明">
              <a:extLst>
                <a:ext uri="{FF2B5EF4-FFF2-40B4-BE49-F238E27FC236}">
                  <a16:creationId xmlns:a16="http://schemas.microsoft.com/office/drawing/2014/main" id="{42F06E4C-C4B5-474E-22D3-F92D9B7B1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" r="12702"/>
            <a:stretch/>
          </p:blipFill>
          <p:spPr>
            <a:xfrm>
              <a:off x="990312" y="3168479"/>
              <a:ext cx="2532639" cy="1740778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9DF544DF-B842-55D8-9D9F-B1BB535AA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8" t="215" r="12335" b="2040"/>
            <a:stretch/>
          </p:blipFill>
          <p:spPr>
            <a:xfrm>
              <a:off x="3616537" y="4951197"/>
              <a:ext cx="2541636" cy="1741108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FA08E0F3-B53D-1855-3887-A31E171125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3" t="81" r="12472" b="290"/>
            <a:stretch/>
          </p:blipFill>
          <p:spPr>
            <a:xfrm>
              <a:off x="6246006" y="3168479"/>
              <a:ext cx="2541176" cy="1740778"/>
            </a:xfrm>
            <a:prstGeom prst="rect">
              <a:avLst/>
            </a:prstGeom>
          </p:spPr>
        </p:pic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4A9A7FD-C52E-9070-6051-A00211873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A4B48ED-7AA9-9465-7686-F406700641A1}"/>
              </a:ext>
            </a:extLst>
          </p:cNvPr>
          <p:cNvSpPr txBox="1"/>
          <p:nvPr/>
        </p:nvSpPr>
        <p:spPr>
          <a:xfrm>
            <a:off x="892590" y="4565454"/>
            <a:ext cx="23519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/>
              <a:t>[“Kentucky </a:t>
            </a:r>
            <a:r>
              <a:rPr lang="en-US" altLang="ja-JP" sz="800" dirty="0"/>
              <a:t>S</a:t>
            </a:r>
            <a:r>
              <a:rPr kumimoji="1" lang="en-US" altLang="ja-JP" sz="800" dirty="0"/>
              <a:t>tate Capitol” by “3dky”, CC BY 4.0]</a:t>
            </a:r>
            <a:endParaRPr kumimoji="1" lang="ja-JP" altLang="en-US" sz="8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F4E3AE3-AF36-94F3-6E16-3CEA72207267}"/>
              </a:ext>
            </a:extLst>
          </p:cNvPr>
          <p:cNvSpPr txBox="1"/>
          <p:nvPr/>
        </p:nvSpPr>
        <p:spPr>
          <a:xfrm>
            <a:off x="3863392" y="4577029"/>
            <a:ext cx="21996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/>
              <a:t>[“Eiffel Tower” by “</a:t>
            </a:r>
            <a:r>
              <a:rPr kumimoji="1" lang="en-US" altLang="ja-JP" sz="800" dirty="0" err="1"/>
              <a:t>Madhumitha</a:t>
            </a:r>
            <a:r>
              <a:rPr kumimoji="1" lang="en-US" altLang="ja-JP" sz="800" dirty="0"/>
              <a:t>”, CC BY 4.0]</a:t>
            </a:r>
            <a:endParaRPr kumimoji="1" lang="ja-JP" altLang="en-US" sz="8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6114562-40C4-D84B-6FFD-810449660FC7}"/>
              </a:ext>
            </a:extLst>
          </p:cNvPr>
          <p:cNvSpPr txBox="1"/>
          <p:nvPr/>
        </p:nvSpPr>
        <p:spPr>
          <a:xfrm>
            <a:off x="5993657" y="4582058"/>
            <a:ext cx="29370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/>
              <a:t>[“Statue of Liberty 3D Scan” by “GoMeasure3D”, CC BY 4.0]</a:t>
            </a:r>
            <a:endParaRPr kumimoji="1" lang="ja-JP" altLang="en-US" sz="800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938DAD0-ECFB-EB37-167C-6A7C9541AF41}"/>
              </a:ext>
            </a:extLst>
          </p:cNvPr>
          <p:cNvSpPr txBox="1"/>
          <p:nvPr/>
        </p:nvSpPr>
        <p:spPr>
          <a:xfrm>
            <a:off x="8837739" y="4583042"/>
            <a:ext cx="29370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/>
              <a:t>[“Statue of Liberty 3D Scan” by “GoMeasure3D”, CC BY 4.0]</a:t>
            </a:r>
            <a:endParaRPr kumimoji="1" lang="ja-JP" altLang="en-US" sz="8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8A4B697-37D1-CDBE-F7C7-7139350A1151}"/>
              </a:ext>
            </a:extLst>
          </p:cNvPr>
          <p:cNvSpPr txBox="1"/>
          <p:nvPr/>
        </p:nvSpPr>
        <p:spPr>
          <a:xfrm>
            <a:off x="8930679" y="2413321"/>
            <a:ext cx="2836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/>
              <a:t>[A part of “3D City Model (by Project PLATEAU) 23 Wards</a:t>
            </a:r>
          </a:p>
          <a:p>
            <a:pPr algn="r"/>
            <a:r>
              <a:rPr kumimoji="1" lang="en-US" altLang="ja-JP" sz="800" dirty="0"/>
              <a:t>of Tokyo” by “Urban Policy Division, Urban Bureau, MLIT”,</a:t>
            </a:r>
          </a:p>
          <a:p>
            <a:pPr algn="r"/>
            <a:r>
              <a:rPr kumimoji="1" lang="en-US" altLang="ja-JP" sz="800" dirty="0"/>
              <a:t>http://www.mlit.go.jp/plateau/site-policy/]</a:t>
            </a:r>
            <a:endParaRPr kumimoji="1"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3737165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ボックス, オレンジ, テーブル, 立つ が含まれている画像&#10;&#10;自動的に生成された説明">
            <a:extLst>
              <a:ext uri="{FF2B5EF4-FFF2-40B4-BE49-F238E27FC236}">
                <a16:creationId xmlns:a16="http://schemas.microsoft.com/office/drawing/2014/main" id="{6102C875-F668-1BE9-5963-06E84EB890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" y="1181116"/>
            <a:ext cx="4410878" cy="2481119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6543596C-72DB-44C2-F17E-04443641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44" y="246986"/>
            <a:ext cx="11704321" cy="786188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Various </a:t>
            </a:r>
            <a:r>
              <a:rPr lang="en-US" altLang="ja-JP" sz="4000" dirty="0" err="1"/>
              <a:t>fabricatable</a:t>
            </a:r>
            <a:r>
              <a:rPr lang="en-US" altLang="ja-JP" sz="4000" dirty="0"/>
              <a:t> 90˚ pop-ups (2/4)</a:t>
            </a:r>
            <a:endParaRPr lang="ja-JP" altLang="en-US" sz="4000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0FFD4AC5-E5BF-9316-B01B-B0E3CBCF3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44" y="5004578"/>
            <a:ext cx="11553058" cy="1307792"/>
          </a:xfrm>
        </p:spPr>
        <p:txBody>
          <a:bodyPr>
            <a:noAutofit/>
          </a:bodyPr>
          <a:lstStyle/>
          <a:p>
            <a:r>
              <a:rPr lang="en-US" altLang="ja-JP" dirty="0"/>
              <a:t>Pop ups consists of simple component layout. </a:t>
            </a:r>
          </a:p>
          <a:p>
            <a:r>
              <a:rPr lang="en-US" altLang="ja-JP" dirty="0"/>
              <a:t>By adding various shapes to patches, we achieve to represent complicated 3D model</a:t>
            </a:r>
          </a:p>
        </p:txBody>
      </p:sp>
      <p:pic>
        <p:nvPicPr>
          <p:cNvPr id="5" name="図 4" descr="手に持った紙&#10;&#10;低い精度で自動的に生成された説明">
            <a:extLst>
              <a:ext uri="{FF2B5EF4-FFF2-40B4-BE49-F238E27FC236}">
                <a16:creationId xmlns:a16="http://schemas.microsoft.com/office/drawing/2014/main" id="{7280F6C2-72C5-1BC5-2F75-DFB7446789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r="7235"/>
          <a:stretch/>
        </p:blipFill>
        <p:spPr>
          <a:xfrm>
            <a:off x="8056509" y="1182069"/>
            <a:ext cx="3643691" cy="2492954"/>
          </a:xfrm>
          <a:prstGeom prst="rect">
            <a:avLst/>
          </a:prstGeom>
        </p:spPr>
      </p:pic>
      <p:pic>
        <p:nvPicPr>
          <p:cNvPr id="2" name="図 1" descr="グラフ&#10;&#10;低い精度で自動的に生成された説明">
            <a:extLst>
              <a:ext uri="{FF2B5EF4-FFF2-40B4-BE49-F238E27FC236}">
                <a16:creationId xmlns:a16="http://schemas.microsoft.com/office/drawing/2014/main" id="{510DB78E-B835-1F73-D5A9-C447C526D3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 t="23278" r="50000" b="12630"/>
          <a:stretch/>
        </p:blipFill>
        <p:spPr>
          <a:xfrm>
            <a:off x="224444" y="3672583"/>
            <a:ext cx="1596697" cy="1098750"/>
          </a:xfrm>
          <a:prstGeom prst="rect">
            <a:avLst/>
          </a:prstGeom>
        </p:spPr>
      </p:pic>
      <p:pic>
        <p:nvPicPr>
          <p:cNvPr id="3" name="図 2" descr="グラフ&#10;&#10;中程度の精度で自動的に生成された説明">
            <a:extLst>
              <a:ext uri="{FF2B5EF4-FFF2-40B4-BE49-F238E27FC236}">
                <a16:creationId xmlns:a16="http://schemas.microsoft.com/office/drawing/2014/main" id="{9809BF5C-2157-763E-74CD-CF509A875C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t="11340" r="43873" b="12117"/>
          <a:stretch/>
        </p:blipFill>
        <p:spPr>
          <a:xfrm>
            <a:off x="4132291" y="3672772"/>
            <a:ext cx="1606357" cy="1103184"/>
          </a:xfrm>
          <a:prstGeom prst="rect">
            <a:avLst/>
          </a:prstGeom>
        </p:spPr>
      </p:pic>
      <p:pic>
        <p:nvPicPr>
          <p:cNvPr id="9" name="図 8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2E25FBD8-9F40-4D24-1242-C9177E490C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t="24942" r="46262" b="4040"/>
          <a:stretch/>
        </p:blipFill>
        <p:spPr>
          <a:xfrm>
            <a:off x="8051950" y="3672583"/>
            <a:ext cx="1606356" cy="1098939"/>
          </a:xfrm>
          <a:prstGeom prst="rect">
            <a:avLst/>
          </a:prstGeom>
        </p:spPr>
      </p:pic>
      <p:pic>
        <p:nvPicPr>
          <p:cNvPr id="17" name="図 16" descr="文字の書かれた紙&#10;&#10;自動的に生成された説明">
            <a:extLst>
              <a:ext uri="{FF2B5EF4-FFF2-40B4-BE49-F238E27FC236}">
                <a16:creationId xmlns:a16="http://schemas.microsoft.com/office/drawing/2014/main" id="{6656F719-4F36-82A8-DE3D-564C04F2E8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8" t="15065" r="3971" b="12222"/>
          <a:stretch/>
        </p:blipFill>
        <p:spPr>
          <a:xfrm>
            <a:off x="1994590" y="3672583"/>
            <a:ext cx="1865954" cy="109631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8E1FA2F-DC94-546C-9AF6-695828FABB7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6" t="14908" r="2292" b="11881"/>
          <a:stretch/>
        </p:blipFill>
        <p:spPr>
          <a:xfrm>
            <a:off x="5928706" y="3670143"/>
            <a:ext cx="1856428" cy="109875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7C19A07-09AD-D9A2-613F-444BEC554C8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6" t="21357" r="9354" b="19469"/>
          <a:stretch/>
        </p:blipFill>
        <p:spPr>
          <a:xfrm>
            <a:off x="9841087" y="3670143"/>
            <a:ext cx="1859155" cy="1089247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8A81E86-42D9-D08C-91B8-544CF672A5CF}"/>
              </a:ext>
            </a:extLst>
          </p:cNvPr>
          <p:cNvSpPr/>
          <p:nvPr/>
        </p:nvSpPr>
        <p:spPr>
          <a:xfrm>
            <a:off x="44600" y="1117600"/>
            <a:ext cx="173451" cy="260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4D5C98F-D728-D890-507E-EA22081ADAE3}"/>
              </a:ext>
            </a:extLst>
          </p:cNvPr>
          <p:cNvSpPr/>
          <p:nvPr/>
        </p:nvSpPr>
        <p:spPr>
          <a:xfrm>
            <a:off x="3866937" y="1126796"/>
            <a:ext cx="768384" cy="260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F5D2DD2-0FD8-B6C8-B758-EE3BF509D5A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" t="81" r="12472" b="290"/>
          <a:stretch/>
        </p:blipFill>
        <p:spPr>
          <a:xfrm>
            <a:off x="4136428" y="1181538"/>
            <a:ext cx="3641535" cy="249455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A06BD2A-7676-1753-7BF2-DDE40CD7BFA1}"/>
              </a:ext>
            </a:extLst>
          </p:cNvPr>
          <p:cNvSpPr/>
          <p:nvPr/>
        </p:nvSpPr>
        <p:spPr>
          <a:xfrm>
            <a:off x="127151" y="1061749"/>
            <a:ext cx="3831691" cy="383805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F2BD3A1-1C6E-B900-A84F-1E3A007E2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34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59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4B732E5D-361E-F30B-7BE8-F29AC17E5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536" y="1212683"/>
            <a:ext cx="4460379" cy="2508963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6543596C-72DB-44C2-F17E-04443641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44" y="246986"/>
            <a:ext cx="11704321" cy="786188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Various </a:t>
            </a:r>
            <a:r>
              <a:rPr lang="en-US" altLang="ja-JP" sz="4000" dirty="0" err="1"/>
              <a:t>fabricatable</a:t>
            </a:r>
            <a:r>
              <a:rPr lang="en-US" altLang="ja-JP" sz="4000" dirty="0"/>
              <a:t> 90˚ pop-ups (3/4)</a:t>
            </a:r>
            <a:endParaRPr lang="ja-JP" altLang="en-US" sz="4000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0FFD4AC5-E5BF-9316-B01B-B0E3CBCF3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44" y="5038773"/>
            <a:ext cx="11816293" cy="1560979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Pop ups consists of hierarchical component layout.</a:t>
            </a:r>
          </a:p>
          <a:p>
            <a:r>
              <a:rPr lang="en-US" altLang="ja-JP" sz="2400" dirty="0"/>
              <a:t>We achieved to approximate various 3D models</a:t>
            </a:r>
          </a:p>
          <a:p>
            <a:r>
              <a:rPr lang="en-US" altLang="ja-JP" sz="2400" dirty="0"/>
              <a:t>Hierarchical layout allows reducing the height of pop-ups in unfolded state</a:t>
            </a:r>
          </a:p>
          <a:p>
            <a:endParaRPr lang="en-US" altLang="ja-JP" sz="2400" dirty="0"/>
          </a:p>
          <a:p>
            <a:endParaRPr lang="en-US" altLang="ja-JP" sz="2400" dirty="0"/>
          </a:p>
        </p:txBody>
      </p:sp>
      <p:pic>
        <p:nvPicPr>
          <p:cNvPr id="10" name="図 9" descr="壁に掛けられた絵&#10;&#10;低い精度で自動的に生成された説明">
            <a:extLst>
              <a:ext uri="{FF2B5EF4-FFF2-40B4-BE49-F238E27FC236}">
                <a16:creationId xmlns:a16="http://schemas.microsoft.com/office/drawing/2014/main" id="{7A01638D-2858-F32F-F9C8-14053E3111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5260" r="13023" b="5351"/>
          <a:stretch/>
        </p:blipFill>
        <p:spPr>
          <a:xfrm>
            <a:off x="8056508" y="1214678"/>
            <a:ext cx="3679385" cy="2504170"/>
          </a:xfrm>
          <a:prstGeom prst="rect">
            <a:avLst/>
          </a:prstGeom>
        </p:spPr>
      </p:pic>
      <p:pic>
        <p:nvPicPr>
          <p:cNvPr id="2" name="図 1" descr="アプリケーション&#10;&#10;低い精度で自動的に生成された説明">
            <a:extLst>
              <a:ext uri="{FF2B5EF4-FFF2-40B4-BE49-F238E27FC236}">
                <a16:creationId xmlns:a16="http://schemas.microsoft.com/office/drawing/2014/main" id="{38A199BC-A634-1B6C-0A31-FC33641AF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t="13854" r="45600" b="11659"/>
          <a:stretch/>
        </p:blipFill>
        <p:spPr>
          <a:xfrm>
            <a:off x="383069" y="3733418"/>
            <a:ext cx="1575896" cy="1141398"/>
          </a:xfrm>
          <a:prstGeom prst="rect">
            <a:avLst/>
          </a:prstGeom>
        </p:spPr>
      </p:pic>
      <p:pic>
        <p:nvPicPr>
          <p:cNvPr id="3" name="図 2" descr="文房具, ボックス が含まれている画像&#10;&#10;自動的に生成された説明">
            <a:extLst>
              <a:ext uri="{FF2B5EF4-FFF2-40B4-BE49-F238E27FC236}">
                <a16:creationId xmlns:a16="http://schemas.microsoft.com/office/drawing/2014/main" id="{99267AC3-0155-9448-A6DA-F14CE902D0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" t="11430" r="45097" b="5645"/>
          <a:stretch/>
        </p:blipFill>
        <p:spPr>
          <a:xfrm>
            <a:off x="4231475" y="3726891"/>
            <a:ext cx="1493641" cy="1157161"/>
          </a:xfrm>
          <a:prstGeom prst="rect">
            <a:avLst/>
          </a:prstGeom>
        </p:spPr>
      </p:pic>
      <p:pic>
        <p:nvPicPr>
          <p:cNvPr id="5" name="図 4" descr="アプリケーション&#10;&#10;低い精度で自動的に生成された説明">
            <a:extLst>
              <a:ext uri="{FF2B5EF4-FFF2-40B4-BE49-F238E27FC236}">
                <a16:creationId xmlns:a16="http://schemas.microsoft.com/office/drawing/2014/main" id="{27619EC6-565A-C381-00A3-36B52BBBF6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" t="11847" r="44707" b="4390"/>
          <a:stretch/>
        </p:blipFill>
        <p:spPr>
          <a:xfrm>
            <a:off x="8056507" y="3717653"/>
            <a:ext cx="1528975" cy="1162174"/>
          </a:xfrm>
          <a:prstGeom prst="rect">
            <a:avLst/>
          </a:prstGeom>
        </p:spPr>
      </p:pic>
      <p:pic>
        <p:nvPicPr>
          <p:cNvPr id="21" name="図 20" descr="文字の書かれた紙&#10;&#10;中程度の精度で自動的に生成された説明">
            <a:extLst>
              <a:ext uri="{FF2B5EF4-FFF2-40B4-BE49-F238E27FC236}">
                <a16:creationId xmlns:a16="http://schemas.microsoft.com/office/drawing/2014/main" id="{21637D04-ECE0-82B9-5ECF-9C4AD11D52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14" t="17439" r="1022" b="10556"/>
          <a:stretch/>
        </p:blipFill>
        <p:spPr>
          <a:xfrm>
            <a:off x="1987189" y="3733418"/>
            <a:ext cx="1914064" cy="114139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43493905-38A0-21D7-F437-381CC5D3CF2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70" t="15065" r="3955" b="12500"/>
          <a:stretch/>
        </p:blipFill>
        <p:spPr>
          <a:xfrm>
            <a:off x="5899505" y="3701935"/>
            <a:ext cx="1918764" cy="117288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132B6956-B985-13CC-1154-B74859FFCB1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9" t="11389" r="4159" b="13889"/>
          <a:stretch/>
        </p:blipFill>
        <p:spPr>
          <a:xfrm>
            <a:off x="9816521" y="3701934"/>
            <a:ext cx="1918764" cy="117288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1DEE18B-A813-2288-185F-87A6FF81EB7C}"/>
              </a:ext>
            </a:extLst>
          </p:cNvPr>
          <p:cNvSpPr/>
          <p:nvPr/>
        </p:nvSpPr>
        <p:spPr>
          <a:xfrm>
            <a:off x="-459124" y="1117600"/>
            <a:ext cx="677176" cy="260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08096BD-4AA0-60AC-6664-A6AF62F46FF6}"/>
              </a:ext>
            </a:extLst>
          </p:cNvPr>
          <p:cNvSpPr/>
          <p:nvPr/>
        </p:nvSpPr>
        <p:spPr>
          <a:xfrm>
            <a:off x="3913237" y="1126796"/>
            <a:ext cx="768384" cy="260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 descr="冷蔵庫, 座る, 部屋, キッチン が含まれている画像&#10;&#10;自動的に生成された説明">
            <a:extLst>
              <a:ext uri="{FF2B5EF4-FFF2-40B4-BE49-F238E27FC236}">
                <a16:creationId xmlns:a16="http://schemas.microsoft.com/office/drawing/2014/main" id="{6C39A5AA-F6B0-A61E-9FF4-A05FD36C7E8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3195" r="13717" b="6643"/>
          <a:stretch/>
        </p:blipFill>
        <p:spPr>
          <a:xfrm>
            <a:off x="4132291" y="1208169"/>
            <a:ext cx="3685978" cy="251826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8ABCB2B-6DAD-8D1F-19E2-C776A1404539}"/>
              </a:ext>
            </a:extLst>
          </p:cNvPr>
          <p:cNvSpPr/>
          <p:nvPr/>
        </p:nvSpPr>
        <p:spPr>
          <a:xfrm>
            <a:off x="155726" y="1137949"/>
            <a:ext cx="3831691" cy="383805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339C1E24-6B3F-1C6A-FE63-E8EDC048A9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35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812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文字の書かれた紙&#10;&#10;低い精度で自動的に生成された説明">
            <a:extLst>
              <a:ext uri="{FF2B5EF4-FFF2-40B4-BE49-F238E27FC236}">
                <a16:creationId xmlns:a16="http://schemas.microsoft.com/office/drawing/2014/main" id="{65A2EE6A-371E-432C-2AC9-75EE39E098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7217" r="12121" b="6923"/>
          <a:stretch/>
        </p:blipFill>
        <p:spPr>
          <a:xfrm>
            <a:off x="6339838" y="1110905"/>
            <a:ext cx="4005142" cy="2752886"/>
          </a:xfrm>
          <a:prstGeom prst="rect">
            <a:avLst/>
          </a:prstGeom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6543596C-72DB-44C2-F17E-04443641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78" y="118803"/>
            <a:ext cx="11704321" cy="786188"/>
          </a:xfrm>
        </p:spPr>
        <p:txBody>
          <a:bodyPr>
            <a:normAutofit/>
          </a:bodyPr>
          <a:lstStyle/>
          <a:p>
            <a:r>
              <a:rPr lang="en-US" altLang="ja-JP" sz="4000" dirty="0"/>
              <a:t>Various </a:t>
            </a:r>
            <a:r>
              <a:rPr lang="en-US" altLang="ja-JP" sz="4000" dirty="0" err="1"/>
              <a:t>fabricatable</a:t>
            </a:r>
            <a:r>
              <a:rPr lang="en-US" altLang="ja-JP" sz="4000" dirty="0"/>
              <a:t> 90˚ pop-ups (4/4)</a:t>
            </a:r>
            <a:endParaRPr lang="ja-JP" altLang="en-US" sz="40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F7D96C6-2C9D-BEB9-2CEC-0E7067F4AF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t="8600" r="4582" b="5111"/>
          <a:stretch/>
        </p:blipFill>
        <p:spPr>
          <a:xfrm>
            <a:off x="8328102" y="3862602"/>
            <a:ext cx="2016863" cy="1151258"/>
          </a:xfrm>
          <a:prstGeom prst="rect">
            <a:avLst/>
          </a:prstGeom>
        </p:spPr>
      </p:pic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D0AE46C9-735B-FC12-D8D0-C68167662501}"/>
              </a:ext>
            </a:extLst>
          </p:cNvPr>
          <p:cNvSpPr txBox="1">
            <a:spLocks/>
          </p:cNvSpPr>
          <p:nvPr/>
        </p:nvSpPr>
        <p:spPr>
          <a:xfrm>
            <a:off x="224444" y="5171466"/>
            <a:ext cx="11244793" cy="1151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More complicated, bunny and dragon, pop-ups </a:t>
            </a:r>
          </a:p>
          <a:p>
            <a:r>
              <a:rPr lang="en-US" altLang="ja-JP" dirty="0"/>
              <a:t>Bunny / dragon consist of 7 / 6 components</a:t>
            </a:r>
          </a:p>
          <a:p>
            <a:endParaRPr lang="en-US" altLang="ja-JP" dirty="0"/>
          </a:p>
          <a:p>
            <a:endParaRPr lang="en-US" altLang="ja-JP" dirty="0"/>
          </a:p>
        </p:txBody>
      </p:sp>
      <p:pic>
        <p:nvPicPr>
          <p:cNvPr id="19" name="図 18" descr="絵と文字の加工写真&#10;&#10;低い精度で自動的に生成された説明">
            <a:extLst>
              <a:ext uri="{FF2B5EF4-FFF2-40B4-BE49-F238E27FC236}">
                <a16:creationId xmlns:a16="http://schemas.microsoft.com/office/drawing/2014/main" id="{1CC4142D-DD59-4CA9-C11D-6E270E1403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12749" r="45505" b="12208"/>
          <a:stretch/>
        </p:blipFill>
        <p:spPr>
          <a:xfrm>
            <a:off x="6486246" y="3863791"/>
            <a:ext cx="1695449" cy="1164681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B01F352F-8EEA-EC99-DCEA-50A2AEA429E8}"/>
              </a:ext>
            </a:extLst>
          </p:cNvPr>
          <p:cNvGrpSpPr/>
          <p:nvPr/>
        </p:nvGrpSpPr>
        <p:grpSpPr>
          <a:xfrm>
            <a:off x="556369" y="1047405"/>
            <a:ext cx="5290471" cy="3993767"/>
            <a:chOff x="351369" y="1034705"/>
            <a:chExt cx="5290471" cy="3993767"/>
          </a:xfrm>
        </p:grpSpPr>
        <p:pic>
          <p:nvPicPr>
            <p:cNvPr id="17" name="図 16" descr="絵と文字の加工写真&#10;&#10;低い精度で自動的に生成された説明">
              <a:extLst>
                <a:ext uri="{FF2B5EF4-FFF2-40B4-BE49-F238E27FC236}">
                  <a16:creationId xmlns:a16="http://schemas.microsoft.com/office/drawing/2014/main" id="{5F95A4B6-52C2-41FA-574F-A5EE55180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0" t="27562" r="12551"/>
            <a:stretch/>
          </p:blipFill>
          <p:spPr>
            <a:xfrm>
              <a:off x="2859983" y="3862602"/>
              <a:ext cx="2016863" cy="1151258"/>
            </a:xfrm>
            <a:prstGeom prst="rect">
              <a:avLst/>
            </a:prstGeom>
          </p:spPr>
        </p:pic>
        <p:pic>
          <p:nvPicPr>
            <p:cNvPr id="18" name="図 17" descr="グラフィカル ユーザー インターフェイス が含まれている画像&#10;&#10;自動的に生成された説明">
              <a:extLst>
                <a:ext uri="{FF2B5EF4-FFF2-40B4-BE49-F238E27FC236}">
                  <a16:creationId xmlns:a16="http://schemas.microsoft.com/office/drawing/2014/main" id="{6ECA0C7C-6931-1F1E-5F43-9C99B48647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3" t="12683" r="43896" b="10245"/>
            <a:stretch/>
          </p:blipFill>
          <p:spPr>
            <a:xfrm>
              <a:off x="1072886" y="3865240"/>
              <a:ext cx="1581149" cy="1163232"/>
            </a:xfrm>
            <a:prstGeom prst="rect">
              <a:avLst/>
            </a:prstGeom>
          </p:spPr>
        </p:pic>
        <p:pic>
          <p:nvPicPr>
            <p:cNvPr id="12" name="図 11" descr="作品, テーブル, 食品, スライス が含まれている画像&#10;&#10;自動的に生成された説明">
              <a:extLst>
                <a:ext uri="{FF2B5EF4-FFF2-40B4-BE49-F238E27FC236}">
                  <a16:creationId xmlns:a16="http://schemas.microsoft.com/office/drawing/2014/main" id="{6280ADC7-111E-4186-18AB-BEB8BFCD5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976" y="1110905"/>
              <a:ext cx="4888138" cy="2752886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AE6CFDA6-1A78-F35D-07A3-A10109032BD1}"/>
                </a:ext>
              </a:extLst>
            </p:cNvPr>
            <p:cNvSpPr/>
            <p:nvPr/>
          </p:nvSpPr>
          <p:spPr>
            <a:xfrm>
              <a:off x="351369" y="1047986"/>
              <a:ext cx="677176" cy="2948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042C2FBE-3641-B090-C5C9-0A5932FB1F2B}"/>
                </a:ext>
              </a:extLst>
            </p:cNvPr>
            <p:cNvSpPr/>
            <p:nvPr/>
          </p:nvSpPr>
          <p:spPr>
            <a:xfrm>
              <a:off x="4873456" y="1034705"/>
              <a:ext cx="768384" cy="2948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2" name="図 21" descr="ケーキを切っている手&#10;&#10;低い精度で自動的に生成された説明">
            <a:extLst>
              <a:ext uri="{FF2B5EF4-FFF2-40B4-BE49-F238E27FC236}">
                <a16:creationId xmlns:a16="http://schemas.microsoft.com/office/drawing/2014/main" id="{DD929C2E-6840-1931-C68C-1F49A19A33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21" y="1123605"/>
            <a:ext cx="4917526" cy="2769438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90A3A726-A86C-B7CA-098D-97E9A629396A}"/>
              </a:ext>
            </a:extLst>
          </p:cNvPr>
          <p:cNvSpPr/>
          <p:nvPr/>
        </p:nvSpPr>
        <p:spPr>
          <a:xfrm>
            <a:off x="5757412" y="1048566"/>
            <a:ext cx="677176" cy="2948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0EFA2E9-E41E-3992-9484-9EB31EF495C3}"/>
              </a:ext>
            </a:extLst>
          </p:cNvPr>
          <p:cNvSpPr/>
          <p:nvPr/>
        </p:nvSpPr>
        <p:spPr>
          <a:xfrm>
            <a:off x="10355699" y="1035285"/>
            <a:ext cx="768384" cy="2948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AF2A24E-E6AB-EF0E-247B-D926C4183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36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68662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タイトル 1">
            <a:extLst>
              <a:ext uri="{FF2B5EF4-FFF2-40B4-BE49-F238E27FC236}">
                <a16:creationId xmlns:a16="http://schemas.microsoft.com/office/drawing/2014/main" id="{47ACFF39-A87F-E1A3-5B1D-3706C423DF9E}"/>
              </a:ext>
            </a:extLst>
          </p:cNvPr>
          <p:cNvSpPr txBox="1">
            <a:spLocks/>
          </p:cNvSpPr>
          <p:nvPr/>
        </p:nvSpPr>
        <p:spPr>
          <a:xfrm>
            <a:off x="224444" y="207181"/>
            <a:ext cx="10515600" cy="865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ja-JP" sz="4000" i="1" dirty="0"/>
              <a:t>Preliminarily user study </a:t>
            </a:r>
            <a:endParaRPr lang="ja-JP" altLang="en-US" sz="4000" i="1" dirty="0"/>
          </a:p>
        </p:txBody>
      </p:sp>
      <p:sp>
        <p:nvSpPr>
          <p:cNvPr id="23" name="コンテンツ プレースホルダー 2">
            <a:extLst>
              <a:ext uri="{FF2B5EF4-FFF2-40B4-BE49-F238E27FC236}">
                <a16:creationId xmlns:a16="http://schemas.microsoft.com/office/drawing/2014/main" id="{B1EBFF32-3200-4345-B8A0-7157BCAA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44" y="1072979"/>
            <a:ext cx="5808514" cy="49530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ja-JP" dirty="0"/>
              <a:t>Three students participated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kumimoji="1" lang="en-US" altLang="ja-JP" dirty="0"/>
              <a:t>Task: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altLang="ja-JP" sz="2400" dirty="0"/>
              <a:t>Learned the usage of our system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kumimoji="1" lang="en-US" altLang="ja-JP" sz="2400" dirty="0"/>
              <a:t>Created a tower model using reference images as a tutorial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altLang="ja-JP" sz="2400" dirty="0"/>
              <a:t>Designed a fabricatable 90</a:t>
            </a:r>
            <a:r>
              <a:rPr lang="ja-JP" altLang="en-US" sz="2400" dirty="0"/>
              <a:t>º</a:t>
            </a:r>
            <a:r>
              <a:rPr lang="en-US" altLang="ja-JP" sz="2400" dirty="0"/>
              <a:t> pop-up with a building model  </a:t>
            </a:r>
            <a:endParaRPr kumimoji="1" lang="en-US" altLang="ja-JP" sz="2400" dirty="0"/>
          </a:p>
        </p:txBody>
      </p:sp>
      <p:pic>
        <p:nvPicPr>
          <p:cNvPr id="4" name="図 3" descr="屋内, 写真, テーブル, 異なる が含まれている画像&#10;&#10;自動的に生成された説明">
            <a:extLst>
              <a:ext uri="{FF2B5EF4-FFF2-40B4-BE49-F238E27FC236}">
                <a16:creationId xmlns:a16="http://schemas.microsoft.com/office/drawing/2014/main" id="{A815765F-8676-84B5-B2F5-9A79605EA8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12971" r="44765" b="12655"/>
          <a:stretch/>
        </p:blipFill>
        <p:spPr>
          <a:xfrm>
            <a:off x="1628499" y="4528743"/>
            <a:ext cx="2848252" cy="199505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1DCA108-ABD5-5B5D-D079-5507D642F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6C063CD-F33E-85B1-BD6F-9AFDB6946BA4}"/>
              </a:ext>
            </a:extLst>
          </p:cNvPr>
          <p:cNvSpPr txBox="1"/>
          <p:nvPr/>
        </p:nvSpPr>
        <p:spPr>
          <a:xfrm>
            <a:off x="1127265" y="6308349"/>
            <a:ext cx="32752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/>
              <a:t>[“catan set </a:t>
            </a:r>
            <a:r>
              <a:rPr kumimoji="1" lang="en-US" altLang="ja-JP" sz="800" dirty="0" err="1"/>
              <a:t>vatican</a:t>
            </a:r>
            <a:r>
              <a:rPr kumimoji="1" lang="en-US" altLang="ja-JP" sz="800" dirty="0"/>
              <a:t> city design 1 v1” by “</a:t>
            </a:r>
            <a:r>
              <a:rPr kumimoji="1" lang="en-US" altLang="ja-JP" sz="800" dirty="0" err="1"/>
              <a:t>VLKB_Soven</a:t>
            </a:r>
            <a:r>
              <a:rPr kumimoji="1" lang="en-US" altLang="ja-JP" sz="800" dirty="0"/>
              <a:t>”, CC BY 4.0]</a:t>
            </a:r>
            <a:endParaRPr kumimoji="1"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2403724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006B873-011C-5FEC-8E64-067A94EB4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946" y="199186"/>
            <a:ext cx="3668719" cy="6309421"/>
          </a:xfrm>
          <a:prstGeom prst="rect">
            <a:avLst/>
          </a:prstGeom>
        </p:spPr>
      </p:pic>
      <p:sp>
        <p:nvSpPr>
          <p:cNvPr id="21" name="タイトル 1">
            <a:extLst>
              <a:ext uri="{FF2B5EF4-FFF2-40B4-BE49-F238E27FC236}">
                <a16:creationId xmlns:a16="http://schemas.microsoft.com/office/drawing/2014/main" id="{47ACFF39-A87F-E1A3-5B1D-3706C423DF9E}"/>
              </a:ext>
            </a:extLst>
          </p:cNvPr>
          <p:cNvSpPr txBox="1">
            <a:spLocks/>
          </p:cNvSpPr>
          <p:nvPr/>
        </p:nvSpPr>
        <p:spPr>
          <a:xfrm>
            <a:off x="224444" y="207181"/>
            <a:ext cx="10515600" cy="865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ja-JP" sz="4000" i="1" dirty="0"/>
              <a:t>Preliminarily user study </a:t>
            </a:r>
            <a:endParaRPr lang="ja-JP" altLang="en-US" sz="4000" i="1" dirty="0"/>
          </a:p>
        </p:txBody>
      </p:sp>
      <p:sp>
        <p:nvSpPr>
          <p:cNvPr id="23" name="コンテンツ プレースホルダー 2">
            <a:extLst>
              <a:ext uri="{FF2B5EF4-FFF2-40B4-BE49-F238E27FC236}">
                <a16:creationId xmlns:a16="http://schemas.microsoft.com/office/drawing/2014/main" id="{B1EBFF32-3200-4345-B8A0-7157BCAAF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44" y="1072979"/>
            <a:ext cx="5808514" cy="49530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ja-JP" dirty="0"/>
              <a:t>Three students participated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kumimoji="1" lang="en-US" altLang="ja-JP" dirty="0"/>
              <a:t>Task: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altLang="ja-JP" sz="2400" dirty="0"/>
              <a:t>Learned the usage of our system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kumimoji="1" lang="en-US" altLang="ja-JP" sz="2400" dirty="0"/>
              <a:t>Created a tower model using reference images as a tutorial</a:t>
            </a:r>
          </a:p>
          <a:p>
            <a:pPr marL="514350" indent="-514350">
              <a:lnSpc>
                <a:spcPct val="10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US" altLang="ja-JP" sz="2400" dirty="0"/>
              <a:t>Designed a fabricatable 90</a:t>
            </a:r>
            <a:r>
              <a:rPr lang="ja-JP" altLang="en-US" sz="2400" dirty="0"/>
              <a:t>º</a:t>
            </a:r>
            <a:r>
              <a:rPr lang="en-US" altLang="ja-JP" sz="2400" dirty="0"/>
              <a:t> pop-up with a building model  </a:t>
            </a:r>
            <a:endParaRPr kumimoji="1" lang="en-US" altLang="ja-JP" sz="2400" dirty="0"/>
          </a:p>
        </p:txBody>
      </p:sp>
      <p:pic>
        <p:nvPicPr>
          <p:cNvPr id="4" name="図 3" descr="屋内, 写真, テーブル, 異なる が含まれている画像&#10;&#10;自動的に生成された説明">
            <a:extLst>
              <a:ext uri="{FF2B5EF4-FFF2-40B4-BE49-F238E27FC236}">
                <a16:creationId xmlns:a16="http://schemas.microsoft.com/office/drawing/2014/main" id="{7C805AB1-BCEB-1601-7BC5-512232ED19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12971" r="44765" b="12655"/>
          <a:stretch/>
        </p:blipFill>
        <p:spPr>
          <a:xfrm>
            <a:off x="1628499" y="4528743"/>
            <a:ext cx="2848252" cy="1995050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77351E1-ADD8-7F95-2843-B508AF586F70}"/>
              </a:ext>
            </a:extLst>
          </p:cNvPr>
          <p:cNvSpPr/>
          <p:nvPr/>
        </p:nvSpPr>
        <p:spPr>
          <a:xfrm>
            <a:off x="8583625" y="171433"/>
            <a:ext cx="1242068" cy="63523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34E7B01-3281-B3B3-11C2-2F5437E3FE86}"/>
              </a:ext>
            </a:extLst>
          </p:cNvPr>
          <p:cNvSpPr txBox="1"/>
          <p:nvPr/>
        </p:nvSpPr>
        <p:spPr>
          <a:xfrm>
            <a:off x="9057415" y="533774"/>
            <a:ext cx="3012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User A</a:t>
            </a:r>
          </a:p>
          <a:p>
            <a:r>
              <a:rPr lang="en-US" altLang="ja-JP" sz="2800" dirty="0"/>
              <a:t>5 C</a:t>
            </a:r>
            <a:r>
              <a:rPr kumimoji="1" lang="en-US" altLang="ja-JP" sz="2800" dirty="0"/>
              <a:t>omponents </a:t>
            </a:r>
          </a:p>
          <a:p>
            <a:r>
              <a:rPr lang="en-US" altLang="ja-JP" sz="2800" dirty="0"/>
              <a:t>17 min</a:t>
            </a:r>
            <a:endParaRPr kumimoji="1" lang="ja-JP" altLang="en-US" sz="28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34E7B01-3281-B3B3-11C2-2F5437E3FE86}"/>
              </a:ext>
            </a:extLst>
          </p:cNvPr>
          <p:cNvSpPr txBox="1"/>
          <p:nvPr/>
        </p:nvSpPr>
        <p:spPr>
          <a:xfrm>
            <a:off x="9057415" y="2657931"/>
            <a:ext cx="3012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User B</a:t>
            </a:r>
          </a:p>
          <a:p>
            <a:r>
              <a:rPr lang="en-US" altLang="ja-JP" sz="2800" dirty="0"/>
              <a:t>8 C</a:t>
            </a:r>
            <a:r>
              <a:rPr kumimoji="1" lang="en-US" altLang="ja-JP" sz="2800" dirty="0"/>
              <a:t>omponents </a:t>
            </a:r>
          </a:p>
          <a:p>
            <a:r>
              <a:rPr lang="en-US" altLang="ja-JP" sz="2800" dirty="0"/>
              <a:t>38 min</a:t>
            </a:r>
            <a:endParaRPr kumimoji="1" lang="ja-JP" altLang="en-US" sz="28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34E7B01-3281-B3B3-11C2-2F5437E3FE86}"/>
              </a:ext>
            </a:extLst>
          </p:cNvPr>
          <p:cNvSpPr txBox="1"/>
          <p:nvPr/>
        </p:nvSpPr>
        <p:spPr>
          <a:xfrm>
            <a:off x="9057415" y="4781463"/>
            <a:ext cx="2827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/>
              <a:t>User C</a:t>
            </a:r>
          </a:p>
          <a:p>
            <a:r>
              <a:rPr lang="en-US" altLang="ja-JP" sz="2800" dirty="0"/>
              <a:t>12 C</a:t>
            </a:r>
            <a:r>
              <a:rPr kumimoji="1" lang="en-US" altLang="ja-JP" sz="2800" dirty="0"/>
              <a:t>omponents </a:t>
            </a:r>
          </a:p>
          <a:p>
            <a:r>
              <a:rPr lang="en-US" altLang="ja-JP" sz="2800" dirty="0"/>
              <a:t>20 min</a:t>
            </a:r>
            <a:endParaRPr kumimoji="1" lang="ja-JP" altLang="en-US" sz="2800" dirty="0"/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715CD134-7985-68AA-50AA-B5E699A38534}"/>
              </a:ext>
            </a:extLst>
          </p:cNvPr>
          <p:cNvCxnSpPr/>
          <p:nvPr/>
        </p:nvCxnSpPr>
        <p:spPr>
          <a:xfrm>
            <a:off x="6032958" y="190483"/>
            <a:ext cx="255066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FDD2BD0B-521F-5B04-73E7-8669748DBFE4}"/>
              </a:ext>
            </a:extLst>
          </p:cNvPr>
          <p:cNvCxnSpPr/>
          <p:nvPr/>
        </p:nvCxnSpPr>
        <p:spPr>
          <a:xfrm>
            <a:off x="6032957" y="2320252"/>
            <a:ext cx="255066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DE36BEAF-3105-6B08-6D11-EBD0563DCF73}"/>
              </a:ext>
            </a:extLst>
          </p:cNvPr>
          <p:cNvCxnSpPr>
            <a:cxnSpLocks/>
          </p:cNvCxnSpPr>
          <p:nvPr/>
        </p:nvCxnSpPr>
        <p:spPr>
          <a:xfrm>
            <a:off x="5918657" y="4444425"/>
            <a:ext cx="266496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CDB1D69-AE4E-DB8C-164D-BB798ED91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8FAC18A-91CB-FCC9-F01D-E1CF01B861BB}"/>
              </a:ext>
            </a:extLst>
          </p:cNvPr>
          <p:cNvSpPr txBox="1"/>
          <p:nvPr/>
        </p:nvSpPr>
        <p:spPr>
          <a:xfrm>
            <a:off x="1127265" y="6308349"/>
            <a:ext cx="32752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800" dirty="0"/>
              <a:t>[“catan set </a:t>
            </a:r>
            <a:r>
              <a:rPr kumimoji="1" lang="en-US" altLang="ja-JP" sz="800" dirty="0" err="1"/>
              <a:t>vatican</a:t>
            </a:r>
            <a:r>
              <a:rPr kumimoji="1" lang="en-US" altLang="ja-JP" sz="800" dirty="0"/>
              <a:t> city design 1 v1” by “</a:t>
            </a:r>
            <a:r>
              <a:rPr kumimoji="1" lang="en-US" altLang="ja-JP" sz="800" dirty="0" err="1"/>
              <a:t>VLKB_Soven</a:t>
            </a:r>
            <a:r>
              <a:rPr kumimoji="1" lang="en-US" altLang="ja-JP" sz="800" dirty="0"/>
              <a:t>”, CC BY 4.0]</a:t>
            </a:r>
            <a:endParaRPr kumimoji="1"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901884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タイトル 1">
            <a:extLst>
              <a:ext uri="{FF2B5EF4-FFF2-40B4-BE49-F238E27FC236}">
                <a16:creationId xmlns:a16="http://schemas.microsoft.com/office/drawing/2014/main" id="{9B112025-F647-8DF6-3B77-B3D71E1EB018}"/>
              </a:ext>
            </a:extLst>
          </p:cNvPr>
          <p:cNvSpPr txBox="1">
            <a:spLocks/>
          </p:cNvSpPr>
          <p:nvPr/>
        </p:nvSpPr>
        <p:spPr>
          <a:xfrm>
            <a:off x="224444" y="138908"/>
            <a:ext cx="10515600" cy="865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ja-JP" sz="3600" i="1" dirty="0"/>
              <a:t>Comparison to previous paper-based popups</a:t>
            </a:r>
            <a:endParaRPr lang="ja-JP" altLang="en-US" sz="3600" i="1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6279015" y="1429466"/>
            <a:ext cx="5693566" cy="2473936"/>
            <a:chOff x="224444" y="1035651"/>
            <a:chExt cx="5693566" cy="2473936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ECD26D8F-ADC6-2874-4410-55B52815F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03" r="9188"/>
            <a:stretch/>
          </p:blipFill>
          <p:spPr>
            <a:xfrm>
              <a:off x="3119909" y="1035651"/>
              <a:ext cx="2798101" cy="2014564"/>
            </a:xfrm>
            <a:prstGeom prst="rect">
              <a:avLst/>
            </a:prstGeom>
          </p:spPr>
        </p:pic>
        <p:pic>
          <p:nvPicPr>
            <p:cNvPr id="24" name="図 23" descr="線画 が含まれている画像&#10;&#10;自動的に生成された説明">
              <a:extLst>
                <a:ext uri="{FF2B5EF4-FFF2-40B4-BE49-F238E27FC236}">
                  <a16:creationId xmlns:a16="http://schemas.microsoft.com/office/drawing/2014/main" id="{70DEBA2D-1192-C344-3B37-5E9ADAF27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20" t="-149" r="24593" b="25093"/>
            <a:stretch/>
          </p:blipFill>
          <p:spPr>
            <a:xfrm>
              <a:off x="321809" y="1038365"/>
              <a:ext cx="2798100" cy="2009558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F2C2E5C2-4431-9064-CCB5-55889D585FD6}"/>
                </a:ext>
              </a:extLst>
            </p:cNvPr>
            <p:cNvSpPr txBox="1"/>
            <p:nvPr/>
          </p:nvSpPr>
          <p:spPr>
            <a:xfrm>
              <a:off x="224444" y="3047922"/>
              <a:ext cx="46875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Paper-based pop-up </a:t>
              </a:r>
              <a:r>
                <a:rPr kumimoji="1" lang="en-US" altLang="ja-JP" dirty="0"/>
                <a:t>[Li et al. 2010]</a:t>
              </a: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224444" y="1438126"/>
            <a:ext cx="5669559" cy="2467343"/>
            <a:chOff x="224444" y="3695468"/>
            <a:chExt cx="5669559" cy="2467343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D5E521A8-49A4-9913-0A73-E8730272D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8" t="16975" r="23850"/>
            <a:stretch/>
          </p:blipFill>
          <p:spPr>
            <a:xfrm>
              <a:off x="321807" y="3700639"/>
              <a:ext cx="2786097" cy="2000507"/>
            </a:xfrm>
            <a:prstGeom prst="rect">
              <a:avLst/>
            </a:prstGeom>
          </p:spPr>
        </p:pic>
        <p:pic>
          <p:nvPicPr>
            <p:cNvPr id="22" name="図 21" descr="レンガ が含まれている画像&#10;&#10;自動的に生成された説明">
              <a:extLst>
                <a:ext uri="{FF2B5EF4-FFF2-40B4-BE49-F238E27FC236}">
                  <a16:creationId xmlns:a16="http://schemas.microsoft.com/office/drawing/2014/main" id="{D86BCE75-871D-9932-3342-A3E170AA5B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2" r="12992"/>
            <a:stretch/>
          </p:blipFill>
          <p:spPr>
            <a:xfrm>
              <a:off x="3107904" y="3695468"/>
              <a:ext cx="2786099" cy="2005678"/>
            </a:xfrm>
            <a:prstGeom prst="rect">
              <a:avLst/>
            </a:prstGeom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8B043958-7AEE-9BF0-D1B6-856543EC9CC1}"/>
                </a:ext>
              </a:extLst>
            </p:cNvPr>
            <p:cNvSpPr txBox="1"/>
            <p:nvPr/>
          </p:nvSpPr>
          <p:spPr>
            <a:xfrm>
              <a:off x="224444" y="5701146"/>
              <a:ext cx="44406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err="1"/>
                <a:t>F</a:t>
              </a:r>
              <a:r>
                <a:rPr kumimoji="1" lang="en-US" altLang="ja-JP" sz="2400" dirty="0" err="1"/>
                <a:t>abricatable</a:t>
              </a:r>
              <a:r>
                <a:rPr kumimoji="1" lang="en-US" altLang="ja-JP" sz="2400" dirty="0"/>
                <a:t> 90</a:t>
              </a:r>
              <a:r>
                <a:rPr kumimoji="1"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º pop-up (ours) </a:t>
              </a:r>
              <a:endParaRPr kumimoji="1" lang="ja-JP" altLang="en-US" sz="2400" dirty="0"/>
            </a:p>
          </p:txBody>
        </p:sp>
      </p:grp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3DA4C7DA-4249-78C2-DF56-AF9A49E83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44" y="4247012"/>
            <a:ext cx="6419696" cy="1772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b="1" dirty="0"/>
              <a:t>Advantage of our method</a:t>
            </a:r>
          </a:p>
          <a:p>
            <a:pPr marL="0" indent="0">
              <a:buNone/>
            </a:pPr>
            <a:r>
              <a:rPr lang="ja-JP" altLang="en-US" dirty="0">
                <a:solidFill>
                  <a:srgbClr val="00FF00"/>
                </a:solidFill>
              </a:rPr>
              <a:t>✔</a:t>
            </a:r>
            <a:r>
              <a:rPr lang="ja-JP" altLang="en-US" dirty="0"/>
              <a:t> </a:t>
            </a:r>
            <a:r>
              <a:rPr lang="en-US" altLang="ja-JP" dirty="0"/>
              <a:t>Pop-ups with non-planar patches</a:t>
            </a:r>
          </a:p>
          <a:p>
            <a:pPr marL="0" indent="0">
              <a:buNone/>
            </a:pPr>
            <a:r>
              <a:rPr lang="ja-JP" altLang="en-US" dirty="0">
                <a:solidFill>
                  <a:srgbClr val="00FF00"/>
                </a:solidFill>
              </a:rPr>
              <a:t>✔</a:t>
            </a:r>
            <a:r>
              <a:rPr lang="ja-JP" altLang="en-US" dirty="0"/>
              <a:t> </a:t>
            </a:r>
            <a:r>
              <a:rPr lang="en-US" altLang="ja-JP" dirty="0"/>
              <a:t>No assembly process</a:t>
            </a:r>
          </a:p>
        </p:txBody>
      </p:sp>
      <p:grpSp>
        <p:nvGrpSpPr>
          <p:cNvPr id="25" name="グループ化 24"/>
          <p:cNvGrpSpPr/>
          <p:nvPr/>
        </p:nvGrpSpPr>
        <p:grpSpPr>
          <a:xfrm>
            <a:off x="6695100" y="949825"/>
            <a:ext cx="3735614" cy="2272695"/>
            <a:chOff x="6974500" y="959840"/>
            <a:chExt cx="3735614" cy="2272695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E931D9EF-769C-4CCD-E831-A5D9A377F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2" t="12775" r="40818" b="34046"/>
            <a:stretch/>
          </p:blipFill>
          <p:spPr>
            <a:xfrm>
              <a:off x="6974500" y="959840"/>
              <a:ext cx="2272695" cy="2272695"/>
            </a:xfrm>
            <a:prstGeom prst="ellipse">
              <a:avLst/>
            </a:prstGeom>
            <a:ln w="38100" cap="rnd">
              <a:solidFill>
                <a:srgbClr val="FF0000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EC9EB5FE-9F53-537B-F331-6983D00C3A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41232" y="2501715"/>
              <a:ext cx="2145720" cy="7189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444A130D-1746-764F-FA14-DC32C18C8C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34400" y="1021241"/>
              <a:ext cx="1952552" cy="79170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E23B3378-BD97-6966-4DC6-3B5D8B202D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70149" y="1784241"/>
              <a:ext cx="739965" cy="73996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618646" y="1081394"/>
            <a:ext cx="3666400" cy="2272695"/>
            <a:chOff x="6947527" y="3653025"/>
            <a:chExt cx="3666400" cy="2272695"/>
          </a:xfrm>
        </p:grpSpPr>
        <p:pic>
          <p:nvPicPr>
            <p:cNvPr id="31" name="図 30" descr="レンガ が含まれている画像&#10;&#10;自動的に生成された説明">
              <a:extLst>
                <a:ext uri="{FF2B5EF4-FFF2-40B4-BE49-F238E27FC236}">
                  <a16:creationId xmlns:a16="http://schemas.microsoft.com/office/drawing/2014/main" id="{F78EE314-46EA-8DD0-23EC-E1A9A3BEF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81" t="16222" r="48999" b="30444"/>
            <a:stretch/>
          </p:blipFill>
          <p:spPr>
            <a:xfrm>
              <a:off x="6947527" y="3653025"/>
              <a:ext cx="2272695" cy="2272695"/>
            </a:xfrm>
            <a:prstGeom prst="ellipse">
              <a:avLst/>
            </a:prstGeom>
            <a:ln w="34925" cap="rnd">
              <a:solidFill>
                <a:srgbClr val="00FF00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2" name="楕円 31">
              <a:extLst>
                <a:ext uri="{FF2B5EF4-FFF2-40B4-BE49-F238E27FC236}">
                  <a16:creationId xmlns:a16="http://schemas.microsoft.com/office/drawing/2014/main" id="{5490BB6D-086E-EDEA-9A5B-8D9B45CB68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73962" y="4510769"/>
              <a:ext cx="739965" cy="739965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487CF34E-0131-3683-10FF-3E722E450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67694" y="5214143"/>
              <a:ext cx="2021895" cy="681773"/>
            </a:xfrm>
            <a:prstGeom prst="line">
              <a:avLst/>
            </a:prstGeom>
            <a:ln w="349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053397E6-BE42-3CE6-C6C2-57202AF7E8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34400" y="3727508"/>
              <a:ext cx="1855189" cy="818821"/>
            </a:xfrm>
            <a:prstGeom prst="line">
              <a:avLst/>
            </a:prstGeom>
            <a:ln w="34925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CFA1E9-A906-7F11-248E-52296E0F6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39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210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ED8570B-5BD8-9061-5E69-2D83765F94C9}"/>
              </a:ext>
            </a:extLst>
          </p:cNvPr>
          <p:cNvGrpSpPr/>
          <p:nvPr/>
        </p:nvGrpSpPr>
        <p:grpSpPr>
          <a:xfrm>
            <a:off x="1236282" y="2994677"/>
            <a:ext cx="9719436" cy="3243493"/>
            <a:chOff x="1076504" y="3073254"/>
            <a:chExt cx="9719436" cy="3243493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93E848F6-BD8D-5B91-F1FE-800B3A291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3" t="9069" b="7612"/>
            <a:stretch/>
          </p:blipFill>
          <p:spPr>
            <a:xfrm>
              <a:off x="5993372" y="3073254"/>
              <a:ext cx="4802568" cy="3243493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72FA54FD-DEA0-C1A3-891D-258BD55064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8" t="6631" r="1" b="12500"/>
            <a:stretch/>
          </p:blipFill>
          <p:spPr>
            <a:xfrm>
              <a:off x="1076504" y="3073254"/>
              <a:ext cx="4802568" cy="3222786"/>
            </a:xfrm>
            <a:prstGeom prst="rect">
              <a:avLst/>
            </a:prstGeom>
          </p:spPr>
        </p:pic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1637" y="340849"/>
            <a:ext cx="10515600" cy="865798"/>
          </a:xfrm>
        </p:spPr>
        <p:txBody>
          <a:bodyPr>
            <a:normAutofit/>
          </a:bodyPr>
          <a:lstStyle/>
          <a:p>
            <a:r>
              <a:rPr kumimoji="1" lang="en-US" altLang="ja-JP" sz="3600" dirty="0"/>
              <a:t>Background</a:t>
            </a:r>
            <a:r>
              <a:rPr lang="en-US" altLang="ja-JP" sz="3600" dirty="0"/>
              <a:t>: </a:t>
            </a:r>
            <a:r>
              <a:rPr lang="en-US" altLang="ja-JP" sz="3600" b="1" dirty="0">
                <a:solidFill>
                  <a:srgbClr val="C00000"/>
                </a:solidFill>
              </a:rPr>
              <a:t>90˚</a:t>
            </a:r>
            <a:r>
              <a:rPr lang="ja-JP" altLang="en-US" sz="3600" b="1" dirty="0"/>
              <a:t> </a:t>
            </a:r>
            <a:r>
              <a:rPr lang="en-US" altLang="ja-JP" sz="3600" b="1" dirty="0"/>
              <a:t>pop-ups</a:t>
            </a:r>
            <a:endParaRPr kumimoji="1" lang="ja-JP" altLang="en-US" sz="36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71637" y="1310910"/>
            <a:ext cx="10515600" cy="4531687"/>
          </a:xfrm>
        </p:spPr>
        <p:txBody>
          <a:bodyPr/>
          <a:lstStyle/>
          <a:p>
            <a:r>
              <a:rPr lang="en-US" altLang="ja-JP" dirty="0"/>
              <a:t>90˚</a:t>
            </a:r>
            <a:r>
              <a:rPr lang="ja-JP" altLang="en-US" dirty="0"/>
              <a:t> </a:t>
            </a:r>
            <a:r>
              <a:rPr lang="en-US" altLang="ja-JP" dirty="0"/>
              <a:t>pop-ups are a kind of the pop-ups</a:t>
            </a:r>
          </a:p>
          <a:p>
            <a:r>
              <a:rPr lang="en-US" altLang="ja-JP" dirty="0"/>
              <a:t>Created by cutting and creasing a single sheet of paper</a:t>
            </a:r>
          </a:p>
          <a:p>
            <a:r>
              <a:rPr lang="en-US" altLang="ja-JP" dirty="0"/>
              <a:t>3D shape appears when folding the base paper 90</a:t>
            </a:r>
            <a:r>
              <a:rPr lang="en-US" altLang="ja-JP" b="1" dirty="0"/>
              <a:t>˚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E440D0-9711-7478-FD99-35C216162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31371C6-2DA9-45F8-55B7-6C66591B8150}"/>
              </a:ext>
            </a:extLst>
          </p:cNvPr>
          <p:cNvSpPr txBox="1"/>
          <p:nvPr/>
        </p:nvSpPr>
        <p:spPr>
          <a:xfrm>
            <a:off x="9206521" y="6217463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/>
              <a:t>[</a:t>
            </a:r>
            <a:r>
              <a:rPr lang="en-US" altLang="ja-JP" dirty="0" err="1"/>
              <a:t>Chatani</a:t>
            </a:r>
            <a:r>
              <a:rPr lang="en-US" altLang="ja-JP" dirty="0"/>
              <a:t>. 1986]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3463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タイトル 1">
            <a:extLst>
              <a:ext uri="{FF2B5EF4-FFF2-40B4-BE49-F238E27FC236}">
                <a16:creationId xmlns:a16="http://schemas.microsoft.com/office/drawing/2014/main" id="{9B112025-F647-8DF6-3B77-B3D71E1EB018}"/>
              </a:ext>
            </a:extLst>
          </p:cNvPr>
          <p:cNvSpPr txBox="1">
            <a:spLocks/>
          </p:cNvSpPr>
          <p:nvPr/>
        </p:nvSpPr>
        <p:spPr>
          <a:xfrm>
            <a:off x="224444" y="127948"/>
            <a:ext cx="10515600" cy="865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ja-JP" sz="3600" i="1" dirty="0"/>
              <a:t>Comparison to previous paper-based popups</a:t>
            </a:r>
            <a:endParaRPr lang="ja-JP" altLang="en-US" sz="3600" i="1" dirty="0"/>
          </a:p>
        </p:txBody>
      </p:sp>
      <p:grpSp>
        <p:nvGrpSpPr>
          <p:cNvPr id="2" name="グループ化 1"/>
          <p:cNvGrpSpPr/>
          <p:nvPr/>
        </p:nvGrpSpPr>
        <p:grpSpPr>
          <a:xfrm>
            <a:off x="6279015" y="1429466"/>
            <a:ext cx="5693566" cy="2473936"/>
            <a:chOff x="224444" y="1035651"/>
            <a:chExt cx="5693566" cy="2473936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ECD26D8F-ADC6-2874-4410-55B52815FC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03" r="9188"/>
            <a:stretch/>
          </p:blipFill>
          <p:spPr>
            <a:xfrm>
              <a:off x="3119909" y="1035651"/>
              <a:ext cx="2798101" cy="2014564"/>
            </a:xfrm>
            <a:prstGeom prst="rect">
              <a:avLst/>
            </a:prstGeom>
          </p:spPr>
        </p:pic>
        <p:pic>
          <p:nvPicPr>
            <p:cNvPr id="24" name="図 23" descr="線画 が含まれている画像&#10;&#10;自動的に生成された説明">
              <a:extLst>
                <a:ext uri="{FF2B5EF4-FFF2-40B4-BE49-F238E27FC236}">
                  <a16:creationId xmlns:a16="http://schemas.microsoft.com/office/drawing/2014/main" id="{70DEBA2D-1192-C344-3B37-5E9ADAF27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20" t="-149" r="24593" b="25093"/>
            <a:stretch/>
          </p:blipFill>
          <p:spPr>
            <a:xfrm>
              <a:off x="321809" y="1038365"/>
              <a:ext cx="2798100" cy="2009558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F2C2E5C2-4431-9064-CCB5-55889D585FD6}"/>
                </a:ext>
              </a:extLst>
            </p:cNvPr>
            <p:cNvSpPr txBox="1"/>
            <p:nvPr/>
          </p:nvSpPr>
          <p:spPr>
            <a:xfrm>
              <a:off x="224444" y="3047922"/>
              <a:ext cx="46875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/>
                <a:t>Paper-based pop-up </a:t>
              </a:r>
              <a:r>
                <a:rPr kumimoji="1" lang="en-US" altLang="ja-JP" dirty="0"/>
                <a:t>[Li et al. 2010]</a:t>
              </a: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224444" y="1438126"/>
            <a:ext cx="5669559" cy="2467343"/>
            <a:chOff x="224444" y="3695468"/>
            <a:chExt cx="5669559" cy="2467343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D5E521A8-49A4-9913-0A73-E8730272D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8" t="16975" r="23850"/>
            <a:stretch/>
          </p:blipFill>
          <p:spPr>
            <a:xfrm>
              <a:off x="321807" y="3700639"/>
              <a:ext cx="2786097" cy="2000507"/>
            </a:xfrm>
            <a:prstGeom prst="rect">
              <a:avLst/>
            </a:prstGeom>
          </p:spPr>
        </p:pic>
        <p:pic>
          <p:nvPicPr>
            <p:cNvPr id="22" name="図 21" descr="レンガ が含まれている画像&#10;&#10;自動的に生成された説明">
              <a:extLst>
                <a:ext uri="{FF2B5EF4-FFF2-40B4-BE49-F238E27FC236}">
                  <a16:creationId xmlns:a16="http://schemas.microsoft.com/office/drawing/2014/main" id="{D86BCE75-871D-9932-3342-A3E170AA5B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2" r="12992"/>
            <a:stretch/>
          </p:blipFill>
          <p:spPr>
            <a:xfrm>
              <a:off x="3107904" y="3695468"/>
              <a:ext cx="2786099" cy="2005678"/>
            </a:xfrm>
            <a:prstGeom prst="rect">
              <a:avLst/>
            </a:prstGeom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8B043958-7AEE-9BF0-D1B6-856543EC9CC1}"/>
                </a:ext>
              </a:extLst>
            </p:cNvPr>
            <p:cNvSpPr txBox="1"/>
            <p:nvPr/>
          </p:nvSpPr>
          <p:spPr>
            <a:xfrm>
              <a:off x="224444" y="5701146"/>
              <a:ext cx="44406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err="1"/>
                <a:t>F</a:t>
              </a:r>
              <a:r>
                <a:rPr kumimoji="1" lang="en-US" altLang="ja-JP" sz="2400" dirty="0" err="1"/>
                <a:t>abricatable</a:t>
              </a:r>
              <a:r>
                <a:rPr kumimoji="1" lang="en-US" altLang="ja-JP" sz="2400" dirty="0"/>
                <a:t> 90</a:t>
              </a:r>
              <a:r>
                <a:rPr kumimoji="1" lang="en-US" altLang="ja-JP" sz="2400" dirty="0">
                  <a:latin typeface="Arial" panose="020B0604020202020204" pitchFamily="34" charset="0"/>
                  <a:cs typeface="Arial" panose="020B0604020202020204" pitchFamily="34" charset="0"/>
                </a:rPr>
                <a:t>º pop-up (ours) </a:t>
              </a:r>
              <a:endParaRPr kumimoji="1" lang="ja-JP" altLang="en-US" sz="2400" dirty="0"/>
            </a:p>
          </p:txBody>
        </p:sp>
      </p:grpSp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3DA4C7DA-4249-78C2-DF56-AF9A49E83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44" y="4247012"/>
            <a:ext cx="6419696" cy="17720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b="1" dirty="0"/>
              <a:t>Advantage of our method</a:t>
            </a:r>
          </a:p>
          <a:p>
            <a:pPr marL="0" indent="0">
              <a:buNone/>
            </a:pPr>
            <a:r>
              <a:rPr lang="ja-JP" altLang="en-US" dirty="0">
                <a:solidFill>
                  <a:srgbClr val="00FF00"/>
                </a:solidFill>
              </a:rPr>
              <a:t>✔</a:t>
            </a:r>
            <a:r>
              <a:rPr lang="ja-JP" altLang="en-US" dirty="0"/>
              <a:t> </a:t>
            </a:r>
            <a:r>
              <a:rPr lang="en-US" altLang="ja-JP" dirty="0"/>
              <a:t>Pop-ups with non-planar patches</a:t>
            </a:r>
          </a:p>
          <a:p>
            <a:pPr marL="0" indent="0">
              <a:buNone/>
            </a:pPr>
            <a:r>
              <a:rPr lang="ja-JP" altLang="en-US" dirty="0">
                <a:solidFill>
                  <a:srgbClr val="00FF00"/>
                </a:solidFill>
              </a:rPr>
              <a:t>✔</a:t>
            </a:r>
            <a:r>
              <a:rPr lang="ja-JP" altLang="en-US" dirty="0"/>
              <a:t> </a:t>
            </a:r>
            <a:r>
              <a:rPr lang="en-US" altLang="ja-JP" dirty="0"/>
              <a:t>No assembly process</a:t>
            </a:r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3DA4C7DA-4249-78C2-DF56-AF9A49E83D1F}"/>
              </a:ext>
            </a:extLst>
          </p:cNvPr>
          <p:cNvSpPr txBox="1">
            <a:spLocks/>
          </p:cNvSpPr>
          <p:nvPr/>
        </p:nvSpPr>
        <p:spPr>
          <a:xfrm>
            <a:off x="6279015" y="4223864"/>
            <a:ext cx="5981047" cy="417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b="1" dirty="0"/>
              <a:t>Disadvantage of our method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>
                <a:solidFill>
                  <a:srgbClr val="FF0000"/>
                </a:solidFill>
              </a:rPr>
              <a:t>✘ </a:t>
            </a:r>
            <a:r>
              <a:rPr lang="en-US" altLang="ja-JP" dirty="0"/>
              <a:t>Size is restricted by 3D printer</a:t>
            </a:r>
            <a:endParaRPr lang="en-US" altLang="ja-JP" b="1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ja-JP" altLang="en-US" dirty="0">
                <a:solidFill>
                  <a:srgbClr val="FF0000"/>
                </a:solidFill>
              </a:rPr>
              <a:t>✘</a:t>
            </a:r>
            <a:r>
              <a:rPr lang="ja-JP" altLang="en-US" dirty="0"/>
              <a:t> </a:t>
            </a:r>
            <a:r>
              <a:rPr lang="en-US" altLang="ja-JP" dirty="0"/>
              <a:t>Minimum fold angle is 90˚</a:t>
            </a:r>
            <a:endParaRPr lang="en-US" altLang="ja-JP" b="1" dirty="0"/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93642B6C-86B2-4B22-CB39-562BDA37FF1E}"/>
              </a:ext>
            </a:extLst>
          </p:cNvPr>
          <p:cNvGrpSpPr>
            <a:grpSpLocks noChangeAspect="1"/>
          </p:cNvGrpSpPr>
          <p:nvPr/>
        </p:nvGrpSpPr>
        <p:grpSpPr>
          <a:xfrm>
            <a:off x="1058996" y="1185871"/>
            <a:ext cx="4568193" cy="2321270"/>
            <a:chOff x="6968582" y="3802380"/>
            <a:chExt cx="5038636" cy="2560320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739B637E-19F9-1924-1859-4B66B45B51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3" r="11370"/>
            <a:stretch/>
          </p:blipFill>
          <p:spPr>
            <a:xfrm>
              <a:off x="6968582" y="3844080"/>
              <a:ext cx="3213643" cy="2424420"/>
            </a:xfrm>
            <a:prstGeom prst="rect">
              <a:avLst/>
            </a:prstGeom>
          </p:spPr>
        </p:pic>
        <p:sp>
          <p:nvSpPr>
            <p:cNvPr id="37" name="楕円 36">
              <a:extLst>
                <a:ext uri="{FF2B5EF4-FFF2-40B4-BE49-F238E27FC236}">
                  <a16:creationId xmlns:a16="http://schemas.microsoft.com/office/drawing/2014/main" id="{65995040-1FA6-9822-E6E0-0DB61960CDF7}"/>
                </a:ext>
              </a:extLst>
            </p:cNvPr>
            <p:cNvSpPr/>
            <p:nvPr/>
          </p:nvSpPr>
          <p:spPr>
            <a:xfrm>
              <a:off x="8349315" y="4659164"/>
              <a:ext cx="449814" cy="44422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8" name="直線コネクタ 37">
              <a:extLst>
                <a:ext uri="{FF2B5EF4-FFF2-40B4-BE49-F238E27FC236}">
                  <a16:creationId xmlns:a16="http://schemas.microsoft.com/office/drawing/2014/main" id="{E1F4ED60-0876-2E63-395C-B99F935CC2CF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 flipH="1">
              <a:off x="8574222" y="3886200"/>
              <a:ext cx="1693728" cy="772964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A91D944E-E3AA-E42E-E614-8BA6FE113A2F}"/>
                </a:ext>
              </a:extLst>
            </p:cNvPr>
            <p:cNvCxnSpPr>
              <a:cxnSpLocks/>
              <a:stCxn id="40" idx="3"/>
              <a:endCxn id="37" idx="3"/>
            </p:cNvCxnSpPr>
            <p:nvPr/>
          </p:nvCxnSpPr>
          <p:spPr>
            <a:xfrm flipH="1" flipV="1">
              <a:off x="8415189" y="5038335"/>
              <a:ext cx="1406659" cy="949415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54FE4582-2865-7B68-72DE-799948D0F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66" t="26891" r="40466" b="39054"/>
            <a:stretch/>
          </p:blipFill>
          <p:spPr>
            <a:xfrm>
              <a:off x="9446898" y="3802380"/>
              <a:ext cx="2560320" cy="2560320"/>
            </a:xfrm>
            <a:prstGeom prst="ellipse">
              <a:avLst/>
            </a:prstGeom>
            <a:ln w="12700" cap="rnd">
              <a:solidFill>
                <a:srgbClr val="333333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4" name="図 3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C7F4E327-C763-7057-2C8B-278310322A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r="12942"/>
          <a:stretch/>
        </p:blipFill>
        <p:spPr>
          <a:xfrm>
            <a:off x="7644938" y="1206558"/>
            <a:ext cx="2928592" cy="222296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CEA8661-B060-DA87-BF60-C6F04BA8A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40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9735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タイトル 1">
            <a:extLst>
              <a:ext uri="{FF2B5EF4-FFF2-40B4-BE49-F238E27FC236}">
                <a16:creationId xmlns:a16="http://schemas.microsoft.com/office/drawing/2014/main" id="{D8FBA99C-DB35-0D18-2706-6624336C309A}"/>
              </a:ext>
            </a:extLst>
          </p:cNvPr>
          <p:cNvSpPr txBox="1">
            <a:spLocks/>
          </p:cNvSpPr>
          <p:nvPr/>
        </p:nvSpPr>
        <p:spPr>
          <a:xfrm>
            <a:off x="224444" y="207181"/>
            <a:ext cx="10515600" cy="865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38" name="タイトル 1">
            <a:extLst>
              <a:ext uri="{FF2B5EF4-FFF2-40B4-BE49-F238E27FC236}">
                <a16:creationId xmlns:a16="http://schemas.microsoft.com/office/drawing/2014/main" id="{3496472C-A860-88D2-5BD6-19F854216627}"/>
              </a:ext>
            </a:extLst>
          </p:cNvPr>
          <p:cNvSpPr txBox="1">
            <a:spLocks/>
          </p:cNvSpPr>
          <p:nvPr/>
        </p:nvSpPr>
        <p:spPr>
          <a:xfrm>
            <a:off x="425264" y="152072"/>
            <a:ext cx="7166956" cy="865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ja-JP" i="1" dirty="0"/>
              <a:t>Limitations: Ignored region</a:t>
            </a:r>
            <a:endParaRPr lang="ja-JP" altLang="en-US" i="1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D3593649-33A1-5A1B-B1F7-FD1F14109A21}"/>
              </a:ext>
            </a:extLst>
          </p:cNvPr>
          <p:cNvSpPr txBox="1"/>
          <p:nvPr/>
        </p:nvSpPr>
        <p:spPr>
          <a:xfrm>
            <a:off x="411245" y="5140023"/>
            <a:ext cx="10748639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buNone/>
            </a:pPr>
            <a:r>
              <a:rPr lang="en-US" altLang="ja-JP" sz="2800" dirty="0"/>
              <a:t>Our method deform each patch in its deformable region</a:t>
            </a:r>
          </a:p>
          <a:p>
            <a:pPr marL="0" indent="0">
              <a:buNone/>
            </a:pPr>
            <a:r>
              <a:rPr lang="en-US" altLang="ja-JP" sz="2800" dirty="0"/>
              <a:t>Parts of target model outside the region is not reconstructed </a:t>
            </a:r>
          </a:p>
        </p:txBody>
      </p:sp>
      <p:pic>
        <p:nvPicPr>
          <p:cNvPr id="44" name="図 43" descr="文房具, ボックス が含まれている画像&#10;&#10;自動的に生成された説明">
            <a:extLst>
              <a:ext uri="{FF2B5EF4-FFF2-40B4-BE49-F238E27FC236}">
                <a16:creationId xmlns:a16="http://schemas.microsoft.com/office/drawing/2014/main" id="{4B4BF284-4E82-CB44-BEDE-56346B4E91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7" t="5370" r="21250" b="7408"/>
          <a:stretch/>
        </p:blipFill>
        <p:spPr>
          <a:xfrm>
            <a:off x="224444" y="1225286"/>
            <a:ext cx="3867402" cy="3509723"/>
          </a:xfrm>
          <a:prstGeom prst="rect">
            <a:avLst/>
          </a:prstGeom>
        </p:spPr>
      </p:pic>
      <p:pic>
        <p:nvPicPr>
          <p:cNvPr id="45" name="図 44" descr="レンガ が含まれている画像&#10;&#10;自動的に生成された説明">
            <a:extLst>
              <a:ext uri="{FF2B5EF4-FFF2-40B4-BE49-F238E27FC236}">
                <a16:creationId xmlns:a16="http://schemas.microsoft.com/office/drawing/2014/main" id="{14DA9B07-B348-03A8-CD12-4583D918AD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9" r="22613"/>
          <a:stretch/>
        </p:blipFill>
        <p:spPr>
          <a:xfrm>
            <a:off x="4111039" y="1306883"/>
            <a:ext cx="3447694" cy="3428126"/>
          </a:xfrm>
          <a:prstGeom prst="rect">
            <a:avLst/>
          </a:prstGeom>
        </p:spPr>
      </p:pic>
      <p:sp>
        <p:nvSpPr>
          <p:cNvPr id="52" name="楕円 51">
            <a:extLst>
              <a:ext uri="{FF2B5EF4-FFF2-40B4-BE49-F238E27FC236}">
                <a16:creationId xmlns:a16="http://schemas.microsoft.com/office/drawing/2014/main" id="{E23B3378-BD97-6966-4DC6-3B5D8B202D3A}"/>
              </a:ext>
            </a:extLst>
          </p:cNvPr>
          <p:cNvSpPr>
            <a:spLocks noChangeAspect="1"/>
          </p:cNvSpPr>
          <p:nvPr/>
        </p:nvSpPr>
        <p:spPr>
          <a:xfrm>
            <a:off x="4802465" y="2123541"/>
            <a:ext cx="553628" cy="566638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id="{E23B3378-BD97-6966-4DC6-3B5D8B202D3A}"/>
              </a:ext>
            </a:extLst>
          </p:cNvPr>
          <p:cNvSpPr>
            <a:spLocks noChangeAspect="1"/>
          </p:cNvSpPr>
          <p:nvPr/>
        </p:nvSpPr>
        <p:spPr>
          <a:xfrm>
            <a:off x="6126367" y="2465940"/>
            <a:ext cx="583924" cy="566638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 descr="レンガ が含まれている画像&#10;&#10;自動的に生成された説明">
            <a:extLst>
              <a:ext uri="{FF2B5EF4-FFF2-40B4-BE49-F238E27FC236}">
                <a16:creationId xmlns:a16="http://schemas.microsoft.com/office/drawing/2014/main" id="{72067388-4948-AD15-49F1-740A6742FC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09" t="19321" r="56118" b="54301"/>
          <a:stretch/>
        </p:blipFill>
        <p:spPr>
          <a:xfrm>
            <a:off x="8811655" y="207181"/>
            <a:ext cx="2437236" cy="2401008"/>
          </a:xfrm>
          <a:prstGeom prst="ellipse">
            <a:avLst/>
          </a:prstGeom>
          <a:ln w="28575" cap="rnd">
            <a:solidFill>
              <a:srgbClr val="92D050"/>
            </a:solidFill>
          </a:ln>
          <a:effectLst/>
        </p:spPr>
      </p:pic>
      <p:pic>
        <p:nvPicPr>
          <p:cNvPr id="3" name="図 2" descr="レンガ が含まれている画像&#10;&#10;自動的に生成された説明">
            <a:extLst>
              <a:ext uri="{FF2B5EF4-FFF2-40B4-BE49-F238E27FC236}">
                <a16:creationId xmlns:a16="http://schemas.microsoft.com/office/drawing/2014/main" id="{6ECEC775-7E17-36A6-C7CC-E8F8C6FE17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53" t="27206" r="33945" b="44861"/>
          <a:stretch/>
        </p:blipFill>
        <p:spPr>
          <a:xfrm>
            <a:off x="8865436" y="2818692"/>
            <a:ext cx="2329675" cy="2401008"/>
          </a:xfrm>
          <a:prstGeom prst="ellipse">
            <a:avLst/>
          </a:prstGeom>
          <a:ln w="28575" cap="rnd">
            <a:solidFill>
              <a:srgbClr val="92D050"/>
            </a:solidFill>
          </a:ln>
          <a:effectLst/>
        </p:spPr>
      </p:pic>
      <p:sp>
        <p:nvSpPr>
          <p:cNvPr id="16" name="円弧 15">
            <a:extLst>
              <a:ext uri="{FF2B5EF4-FFF2-40B4-BE49-F238E27FC236}">
                <a16:creationId xmlns:a16="http://schemas.microsoft.com/office/drawing/2014/main" id="{85DD657F-262A-7FE4-51DD-8EC349786DE8}"/>
              </a:ext>
            </a:extLst>
          </p:cNvPr>
          <p:cNvSpPr/>
          <p:nvPr/>
        </p:nvSpPr>
        <p:spPr>
          <a:xfrm>
            <a:off x="5071801" y="1106780"/>
            <a:ext cx="5401193" cy="2600160"/>
          </a:xfrm>
          <a:prstGeom prst="arc">
            <a:avLst>
              <a:gd name="adj1" fmla="val 11177995"/>
              <a:gd name="adj2" fmla="val 18642499"/>
            </a:avLst>
          </a:prstGeom>
          <a:ln w="5715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弧 16">
            <a:extLst>
              <a:ext uri="{FF2B5EF4-FFF2-40B4-BE49-F238E27FC236}">
                <a16:creationId xmlns:a16="http://schemas.microsoft.com/office/drawing/2014/main" id="{A8C9A512-997B-8454-1CF8-7A1305D14B4A}"/>
              </a:ext>
            </a:extLst>
          </p:cNvPr>
          <p:cNvSpPr/>
          <p:nvPr/>
        </p:nvSpPr>
        <p:spPr>
          <a:xfrm rot="1162329">
            <a:off x="4858136" y="2920894"/>
            <a:ext cx="5401193" cy="2600160"/>
          </a:xfrm>
          <a:prstGeom prst="arc">
            <a:avLst>
              <a:gd name="adj1" fmla="val 13295068"/>
              <a:gd name="adj2" fmla="val 18764862"/>
            </a:avLst>
          </a:prstGeom>
          <a:ln w="5715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3EC1A5-93F6-74A3-4F74-4D555A604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41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23975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DA5761-8623-A507-C55C-71E957FC0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44" y="984079"/>
            <a:ext cx="11967555" cy="527858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kumimoji="1" lang="en-US" altLang="ja-JP" dirty="0"/>
              <a:t>Present a method for designing </a:t>
            </a:r>
            <a:r>
              <a:rPr kumimoji="1" lang="en-US" altLang="ja-JP" b="1" dirty="0"/>
              <a:t>fabricatable 90</a:t>
            </a:r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˚</a:t>
            </a:r>
            <a:r>
              <a:rPr kumimoji="1" lang="en-US" altLang="ja-JP" b="1" dirty="0"/>
              <a:t> pop-ups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kumimoji="1" lang="en-US" altLang="ja-JP" sz="2400" dirty="0"/>
              <a:t>Interac</a:t>
            </a:r>
            <a:r>
              <a:rPr lang="en-US" altLang="ja-JP" sz="2400" dirty="0"/>
              <a:t>tively design pop-up structure to approximate a target model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ja-JP" sz="2400" dirty="0"/>
              <a:t>Automatically transform pop-up components into </a:t>
            </a:r>
            <a:r>
              <a:rPr lang="en-US" altLang="ja-JP" sz="2400" dirty="0" err="1"/>
              <a:t>fabricatable</a:t>
            </a:r>
            <a:r>
              <a:rPr lang="en-US" altLang="ja-JP" sz="2400" dirty="0"/>
              <a:t> form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ja-JP" sz="2400" dirty="0"/>
              <a:t>Various modeling examples were presented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ja-JP" sz="2000" dirty="0"/>
              <a:t>GitHub Page: </a:t>
            </a:r>
            <a:r>
              <a:rPr lang="en-US" altLang="ja-JP" sz="2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https://github.com/InteractiveGraphicsLab/Fabricatable-90-Pop-up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altLang="ja-JP" sz="18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altLang="ja-JP" sz="28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kumimoji="1" lang="ja-JP" altLang="en-US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kumimoji="1" lang="ja-JP" altLang="en-US" dirty="0"/>
          </a:p>
        </p:txBody>
      </p:sp>
      <p:pic>
        <p:nvPicPr>
          <p:cNvPr id="5" name="図 4" descr="QR コード&#10;&#10;自動的に生成された説明">
            <a:extLst>
              <a:ext uri="{FF2B5EF4-FFF2-40B4-BE49-F238E27FC236}">
                <a16:creationId xmlns:a16="http://schemas.microsoft.com/office/drawing/2014/main" id="{6B1B7AC5-9F03-DE0B-5461-7D6B53A19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804" y="4483100"/>
            <a:ext cx="1633108" cy="1633108"/>
          </a:xfrm>
          <a:prstGeom prst="rect">
            <a:avLst/>
          </a:prstGeom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7025A230-7CB9-60BE-1EBD-4358B76B4C2B}"/>
              </a:ext>
            </a:extLst>
          </p:cNvPr>
          <p:cNvSpPr txBox="1">
            <a:spLocks/>
          </p:cNvSpPr>
          <p:nvPr/>
        </p:nvSpPr>
        <p:spPr>
          <a:xfrm>
            <a:off x="224444" y="118281"/>
            <a:ext cx="10515600" cy="865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ja-JP" i="1" dirty="0"/>
              <a:t>Conclusion</a:t>
            </a:r>
            <a:endParaRPr lang="ja-JP" altLang="en-US" i="1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A08E0F3-B53D-1855-3887-A31E171125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" t="6877" r="12472" b="12373"/>
          <a:stretch/>
        </p:blipFill>
        <p:spPr>
          <a:xfrm>
            <a:off x="0" y="3423919"/>
            <a:ext cx="5732401" cy="3182732"/>
          </a:xfrm>
          <a:prstGeom prst="rect">
            <a:avLst/>
          </a:prstGeom>
        </p:spPr>
      </p:pic>
      <p:pic>
        <p:nvPicPr>
          <p:cNvPr id="9" name="図 8" descr="レンガ が含まれている画像&#10;&#10;自動的に生成された説明">
            <a:extLst>
              <a:ext uri="{FF2B5EF4-FFF2-40B4-BE49-F238E27FC236}">
                <a16:creationId xmlns:a16="http://schemas.microsoft.com/office/drawing/2014/main" id="{D86BCE75-871D-9932-3342-A3E170AA5B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2" r="12992"/>
          <a:stretch/>
        </p:blipFill>
        <p:spPr>
          <a:xfrm>
            <a:off x="5732401" y="3419550"/>
            <a:ext cx="4427221" cy="3187101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0487588" y="6077995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GitHub Page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150DBA-162C-875E-2D33-F81E61426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42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635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6798" y="266519"/>
            <a:ext cx="10515600" cy="865798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Computational 90˚ pop-ups 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48523" y="4883083"/>
            <a:ext cx="3224306" cy="1473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800" dirty="0"/>
              <a:t>[Mitani </a:t>
            </a:r>
            <a:r>
              <a:rPr lang="en-US" altLang="ja-JP" sz="1800" dirty="0"/>
              <a:t>and Suzuki 2004</a:t>
            </a:r>
            <a:r>
              <a:rPr kumimoji="1" lang="en-US" altLang="ja-JP" sz="1800" dirty="0"/>
              <a:t>]</a:t>
            </a:r>
          </a:p>
          <a:p>
            <a:pPr marL="0" indent="0">
              <a:buNone/>
            </a:pPr>
            <a:r>
              <a:rPr lang="en-US" altLang="ja-JP" sz="2400" dirty="0"/>
              <a:t>Tool for interactively modeling 90</a:t>
            </a:r>
            <a:r>
              <a:rPr lang="en-US" altLang="ja-JP" sz="2400" b="1" dirty="0"/>
              <a:t>˚</a:t>
            </a:r>
            <a:r>
              <a:rPr lang="en-US" altLang="ja-JP" sz="2400" dirty="0"/>
              <a:t> pop-ups</a:t>
            </a:r>
            <a:endParaRPr kumimoji="1" lang="ja-JP" altLang="en-US" sz="24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8C0B38F-118D-969B-B852-A9FE43C829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15"/>
          <a:stretch/>
        </p:blipFill>
        <p:spPr>
          <a:xfrm>
            <a:off x="8759973" y="1551655"/>
            <a:ext cx="3173763" cy="268605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64D388E-9AA7-FD4A-28F5-B2DEFC1A83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794" r="71781"/>
          <a:stretch/>
        </p:blipFill>
        <p:spPr>
          <a:xfrm>
            <a:off x="8272251" y="3208081"/>
            <a:ext cx="1821567" cy="1535082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C274AFB-BA24-377C-9D5C-AC0E43B33F81}"/>
              </a:ext>
            </a:extLst>
          </p:cNvPr>
          <p:cNvGrpSpPr/>
          <p:nvPr/>
        </p:nvGrpSpPr>
        <p:grpSpPr>
          <a:xfrm>
            <a:off x="4028436" y="1594545"/>
            <a:ext cx="3920272" cy="4762154"/>
            <a:chOff x="4028436" y="1594545"/>
            <a:chExt cx="3920272" cy="4762154"/>
          </a:xfrm>
        </p:grpSpPr>
        <p:sp>
          <p:nvSpPr>
            <p:cNvPr id="8" name="コンテンツ プレースホルダー 2"/>
            <p:cNvSpPr txBox="1">
              <a:spLocks/>
            </p:cNvSpPr>
            <p:nvPr/>
          </p:nvSpPr>
          <p:spPr>
            <a:xfrm>
              <a:off x="4028436" y="4883084"/>
              <a:ext cx="3661140" cy="147361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ja-JP" sz="1900" dirty="0"/>
                <a:t>[Li et al 2010]</a:t>
              </a:r>
            </a:p>
            <a:p>
              <a:pPr marL="0" indent="0">
                <a:buNone/>
              </a:pPr>
              <a:r>
                <a:rPr lang="en-US" altLang="ja-JP" sz="2400" dirty="0"/>
                <a:t>Convert a 3D model into 90˚ pop-up using a voxelization technique</a:t>
              </a:r>
              <a:endParaRPr lang="ja-JP" altLang="en-US" sz="2400" dirty="0"/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47ADF62B-2AF3-D657-1987-E2423B729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368" r="23984"/>
            <a:stretch/>
          </p:blipFill>
          <p:spPr>
            <a:xfrm>
              <a:off x="4396641" y="1594545"/>
              <a:ext cx="3552067" cy="2145719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7FACB2C4-6DF5-474E-8816-F164BAA1AA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4141"/>
            <a:stretch/>
          </p:blipFill>
          <p:spPr>
            <a:xfrm>
              <a:off x="4028436" y="3208081"/>
              <a:ext cx="2076444" cy="1535082"/>
            </a:xfrm>
            <a:prstGeom prst="rect">
              <a:avLst/>
            </a:prstGeom>
          </p:spPr>
        </p:pic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766148A3-B785-C8A6-7C32-63C36F309A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249" r="66205" b="7310"/>
          <a:stretch/>
        </p:blipFill>
        <p:spPr>
          <a:xfrm>
            <a:off x="284643" y="1594545"/>
            <a:ext cx="3552067" cy="264316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5DAA669-7D57-D169-25BC-34D9069C60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52" t="57103" r="39803" b="6760"/>
          <a:stretch/>
        </p:blipFill>
        <p:spPr>
          <a:xfrm>
            <a:off x="386798" y="3306489"/>
            <a:ext cx="1437084" cy="1436674"/>
          </a:xfrm>
          <a:prstGeom prst="rect">
            <a:avLst/>
          </a:prstGeom>
        </p:spPr>
      </p:pic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6A199361-4E87-042D-4074-C2B135F43CF1}"/>
              </a:ext>
            </a:extLst>
          </p:cNvPr>
          <p:cNvSpPr txBox="1">
            <a:spLocks/>
          </p:cNvSpPr>
          <p:nvPr/>
        </p:nvSpPr>
        <p:spPr>
          <a:xfrm>
            <a:off x="8263248" y="4883083"/>
            <a:ext cx="3661140" cy="1473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1800" dirty="0"/>
              <a:t>[Le et al 2014]</a:t>
            </a:r>
          </a:p>
          <a:p>
            <a:pPr marL="0" indent="0">
              <a:buNone/>
            </a:pPr>
            <a:r>
              <a:rPr lang="en-US" altLang="ja-JP" sz="2400" dirty="0"/>
              <a:t>Vertically slice a 3D model to obtain a pop-up structure</a:t>
            </a:r>
            <a:endParaRPr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900827-77EE-9D59-D0C0-7EFAA678F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36196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34D39718-3593-CCAF-9BE7-04F347802D42}"/>
              </a:ext>
            </a:extLst>
          </p:cNvPr>
          <p:cNvSpPr txBox="1">
            <a:spLocks/>
          </p:cNvSpPr>
          <p:nvPr/>
        </p:nvSpPr>
        <p:spPr>
          <a:xfrm>
            <a:off x="4028436" y="4883084"/>
            <a:ext cx="3661140" cy="1473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1900" dirty="0">
                <a:solidFill>
                  <a:schemeClr val="bg1">
                    <a:lumMod val="75000"/>
                  </a:schemeClr>
                </a:solidFill>
              </a:rPr>
              <a:t>[Li et al 2010]</a:t>
            </a:r>
          </a:p>
          <a:p>
            <a:pPr marL="0" indent="0">
              <a:buNone/>
            </a:pPr>
            <a:r>
              <a:rPr lang="en-US" altLang="ja-JP" sz="2400" dirty="0">
                <a:solidFill>
                  <a:schemeClr val="bg1">
                    <a:lumMod val="75000"/>
                  </a:schemeClr>
                </a:solidFill>
              </a:rPr>
              <a:t>Convert a 3D model into 90˚ pop-up using a voxelization technique</a:t>
            </a:r>
            <a:endParaRPr lang="ja-JP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6798" y="266519"/>
            <a:ext cx="10515600" cy="865798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Computational 90˚ pop-ups 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48523" y="4883083"/>
            <a:ext cx="3224306" cy="1473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800" dirty="0">
                <a:solidFill>
                  <a:schemeClr val="bg1">
                    <a:lumMod val="75000"/>
                  </a:schemeClr>
                </a:solidFill>
              </a:rPr>
              <a:t>[Mitani </a:t>
            </a:r>
            <a:r>
              <a:rPr lang="en-US" altLang="ja-JP" sz="1800" dirty="0">
                <a:solidFill>
                  <a:schemeClr val="bg1">
                    <a:lumMod val="75000"/>
                  </a:schemeClr>
                </a:solidFill>
              </a:rPr>
              <a:t>and Suzuki 2004</a:t>
            </a:r>
            <a:r>
              <a:rPr kumimoji="1" lang="en-US" altLang="ja-JP" sz="1800" dirty="0">
                <a:solidFill>
                  <a:schemeClr val="bg1">
                    <a:lumMod val="75000"/>
                  </a:schemeClr>
                </a:solidFill>
              </a:rPr>
              <a:t>]</a:t>
            </a:r>
          </a:p>
          <a:p>
            <a:pPr marL="0" indent="0">
              <a:buNone/>
            </a:pPr>
            <a:r>
              <a:rPr lang="en-US" altLang="ja-JP" sz="2400" dirty="0">
                <a:solidFill>
                  <a:schemeClr val="bg1">
                    <a:lumMod val="75000"/>
                  </a:schemeClr>
                </a:solidFill>
              </a:rPr>
              <a:t>Tool for interactively modeling 90</a:t>
            </a:r>
            <a:r>
              <a:rPr lang="en-US" altLang="ja-JP" sz="2400" b="1" dirty="0">
                <a:solidFill>
                  <a:schemeClr val="bg1">
                    <a:lumMod val="75000"/>
                  </a:schemeClr>
                </a:solidFill>
              </a:rPr>
              <a:t>˚</a:t>
            </a:r>
            <a:r>
              <a:rPr lang="en-US" altLang="ja-JP" sz="2400" dirty="0">
                <a:solidFill>
                  <a:schemeClr val="bg1">
                    <a:lumMod val="75000"/>
                  </a:schemeClr>
                </a:solidFill>
              </a:rPr>
              <a:t> pop-ups</a:t>
            </a:r>
            <a:endParaRPr kumimoji="1" lang="ja-JP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8C0B38F-118D-969B-B852-A9FE43C829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0115"/>
          <a:stretch/>
        </p:blipFill>
        <p:spPr>
          <a:xfrm>
            <a:off x="8759973" y="1551655"/>
            <a:ext cx="3173763" cy="268605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64D388E-9AA7-FD4A-28F5-B2DEFC1A83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59794" r="71781"/>
          <a:stretch/>
        </p:blipFill>
        <p:spPr>
          <a:xfrm>
            <a:off x="8272251" y="3208081"/>
            <a:ext cx="1821567" cy="1535082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C274AFB-BA24-377C-9D5C-AC0E43B33F81}"/>
              </a:ext>
            </a:extLst>
          </p:cNvPr>
          <p:cNvGrpSpPr/>
          <p:nvPr/>
        </p:nvGrpSpPr>
        <p:grpSpPr>
          <a:xfrm>
            <a:off x="4028436" y="1594545"/>
            <a:ext cx="3920272" cy="3148618"/>
            <a:chOff x="4028436" y="1594545"/>
            <a:chExt cx="3920272" cy="3148618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47ADF62B-2AF3-D657-1987-E2423B729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44368" r="23984"/>
            <a:stretch/>
          </p:blipFill>
          <p:spPr>
            <a:xfrm>
              <a:off x="4396641" y="1594545"/>
              <a:ext cx="3552067" cy="2145719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7FACB2C4-6DF5-474E-8816-F164BAA1AA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r="74141"/>
            <a:stretch/>
          </p:blipFill>
          <p:spPr>
            <a:xfrm>
              <a:off x="4028436" y="3208081"/>
              <a:ext cx="2076444" cy="1535082"/>
            </a:xfrm>
            <a:prstGeom prst="rect">
              <a:avLst/>
            </a:prstGeom>
          </p:spPr>
        </p:pic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766148A3-B785-C8A6-7C32-63C36F309A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56249" r="66205" b="7310"/>
          <a:stretch/>
        </p:blipFill>
        <p:spPr>
          <a:xfrm>
            <a:off x="284643" y="1594545"/>
            <a:ext cx="3552067" cy="264316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5DAA669-7D57-D169-25BC-34D9069C60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5252" t="57103" r="39803" b="6760"/>
          <a:stretch/>
        </p:blipFill>
        <p:spPr>
          <a:xfrm>
            <a:off x="386798" y="3306489"/>
            <a:ext cx="1437084" cy="1436674"/>
          </a:xfrm>
          <a:prstGeom prst="rect">
            <a:avLst/>
          </a:prstGeom>
        </p:spPr>
      </p:pic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6A199361-4E87-042D-4074-C2B135F43CF1}"/>
              </a:ext>
            </a:extLst>
          </p:cNvPr>
          <p:cNvSpPr txBox="1">
            <a:spLocks/>
          </p:cNvSpPr>
          <p:nvPr/>
        </p:nvSpPr>
        <p:spPr>
          <a:xfrm>
            <a:off x="8263248" y="4883083"/>
            <a:ext cx="3661140" cy="1473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1800" dirty="0">
                <a:solidFill>
                  <a:schemeClr val="bg1">
                    <a:lumMod val="75000"/>
                  </a:schemeClr>
                </a:solidFill>
              </a:rPr>
              <a:t>[Le et al 2014]</a:t>
            </a:r>
          </a:p>
          <a:p>
            <a:pPr marL="0" indent="0">
              <a:buNone/>
            </a:pPr>
            <a:r>
              <a:rPr lang="en-US" altLang="ja-JP" sz="2400" dirty="0">
                <a:solidFill>
                  <a:schemeClr val="bg1">
                    <a:lumMod val="75000"/>
                  </a:schemeClr>
                </a:solidFill>
              </a:rPr>
              <a:t>Vertically slice a 3D model to obtain a pop-up structure</a:t>
            </a:r>
            <a:endParaRPr lang="ja-JP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2545A8-34E7-71E0-3C81-AB933BAF4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17" name="四角形: 角を丸くする 2">
            <a:extLst>
              <a:ext uri="{FF2B5EF4-FFF2-40B4-BE49-F238E27FC236}">
                <a16:creationId xmlns:a16="http://schemas.microsoft.com/office/drawing/2014/main" id="{8D59BDA2-EC66-EE89-E429-55B7347C7A9C}"/>
              </a:ext>
            </a:extLst>
          </p:cNvPr>
          <p:cNvSpPr/>
          <p:nvPr/>
        </p:nvSpPr>
        <p:spPr>
          <a:xfrm>
            <a:off x="622169" y="2448064"/>
            <a:ext cx="11170763" cy="2714438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b="1" dirty="0"/>
              <a:t>D</a:t>
            </a:r>
            <a:r>
              <a:rPr kumimoji="1" lang="en-US" altLang="ja-JP" sz="3200" b="1" dirty="0"/>
              <a:t>ifficult to </a:t>
            </a:r>
            <a:r>
              <a:rPr lang="en-US" altLang="ja-JP" sz="3200" b="1" dirty="0"/>
              <a:t>create pop-ups with</a:t>
            </a:r>
            <a:r>
              <a:rPr kumimoji="1" lang="en-US" altLang="ja-JP" sz="3200" b="1" dirty="0"/>
              <a:t> curved surfaces</a:t>
            </a:r>
          </a:p>
          <a:p>
            <a:pPr algn="ctr"/>
            <a:r>
              <a:rPr kumimoji="1" lang="en-US" altLang="ja-JP" sz="3200" b="1" dirty="0"/>
              <a:t>because the previous methods use flat </a:t>
            </a:r>
            <a:r>
              <a:rPr lang="en-US" altLang="ja-JP" sz="3200" b="1" dirty="0"/>
              <a:t>paper</a:t>
            </a:r>
            <a:r>
              <a:rPr kumimoji="1" lang="en-US" altLang="ja-JP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4542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7BAC653F-5A1D-400E-894E-9C93166193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4408"/>
            <a:ext cx="13710487" cy="318045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95330" y="214969"/>
            <a:ext cx="9766955" cy="1963294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spcAft>
                <a:spcPts val="4200"/>
              </a:spcAft>
            </a:pPr>
            <a:r>
              <a:rPr kumimoji="1" lang="en-US" altLang="ja-JP" sz="3200" dirty="0"/>
              <a:t>Represent Various 3D models with 90</a:t>
            </a:r>
            <a:r>
              <a:rPr lang="en-US" altLang="ja-JP" sz="3200" i="1" dirty="0"/>
              <a:t>°</a:t>
            </a:r>
            <a:r>
              <a:rPr kumimoji="1" lang="en-US" altLang="ja-JP" sz="3200" dirty="0"/>
              <a:t> pop-ups</a:t>
            </a:r>
            <a:br>
              <a:rPr kumimoji="1" lang="en-US" altLang="ja-JP" sz="3200" dirty="0"/>
            </a:br>
            <a:br>
              <a:rPr kumimoji="1" lang="en-US" altLang="ja-JP" sz="1800" dirty="0"/>
            </a:br>
            <a:r>
              <a:rPr lang="en-US" altLang="ja-JP" sz="3200" dirty="0"/>
              <a:t>Propose </a:t>
            </a:r>
            <a:r>
              <a:rPr lang="en-US" altLang="ja-JP" sz="3200" b="1" i="1" dirty="0" err="1"/>
              <a:t>fabricatable</a:t>
            </a:r>
            <a:r>
              <a:rPr lang="en-US" altLang="ja-JP" sz="3200" b="1" i="1" dirty="0"/>
              <a:t> 90° pop-ups</a:t>
            </a:r>
            <a:r>
              <a:rPr lang="en-US" altLang="ja-JP" sz="3200" dirty="0"/>
              <a:t> that can be fabricated using 3D printers</a:t>
            </a:r>
            <a:endParaRPr kumimoji="1" lang="ja-JP" altLang="en-US" sz="3200" dirty="0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1262404" y="124182"/>
            <a:ext cx="1867293" cy="865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ja-JP" sz="3200" b="1" i="1" dirty="0"/>
              <a:t>Goal</a:t>
            </a:r>
            <a:r>
              <a:rPr lang="en-US" altLang="ja-JP" sz="3200" i="1" dirty="0"/>
              <a:t>:</a:t>
            </a:r>
            <a:endParaRPr lang="ja-JP" altLang="en-US" sz="3200" i="1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292231" y="1108444"/>
            <a:ext cx="2582944" cy="865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ja-JP" sz="3200" b="1" i="1" dirty="0"/>
              <a:t>Approach</a:t>
            </a:r>
            <a:r>
              <a:rPr lang="en-US" altLang="ja-JP" sz="3200" i="1" dirty="0"/>
              <a:t>:</a:t>
            </a:r>
            <a:endParaRPr lang="ja-JP" altLang="en-US" sz="3200" i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76B84C0-08C7-5A13-82FA-B23861D5F865}"/>
              </a:ext>
            </a:extLst>
          </p:cNvPr>
          <p:cNvSpPr txBox="1"/>
          <p:nvPr/>
        </p:nvSpPr>
        <p:spPr>
          <a:xfrm>
            <a:off x="505580" y="5807596"/>
            <a:ext cx="3150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latin typeface="+mj-lt"/>
              </a:rPr>
              <a:t>Step1</a:t>
            </a:r>
            <a:r>
              <a:rPr lang="en-US" altLang="ja-JP" sz="2000" dirty="0">
                <a:latin typeface="+mj-lt"/>
              </a:rPr>
              <a:t>: Design a layout of pop-up components</a:t>
            </a:r>
            <a:endParaRPr kumimoji="1" lang="ja-JP" altLang="en-US" sz="1600" dirty="0">
              <a:latin typeface="+mj-lt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76B84C0-08C7-5A13-82FA-B23861D5F865}"/>
              </a:ext>
            </a:extLst>
          </p:cNvPr>
          <p:cNvSpPr txBox="1"/>
          <p:nvPr/>
        </p:nvSpPr>
        <p:spPr>
          <a:xfrm>
            <a:off x="4218969" y="5786186"/>
            <a:ext cx="3754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latin typeface="+mj-lt"/>
              </a:rPr>
              <a:t>Step 2</a:t>
            </a:r>
            <a:r>
              <a:rPr lang="en-US" altLang="ja-JP" sz="2000" dirty="0">
                <a:latin typeface="+mj-lt"/>
              </a:rPr>
              <a:t>: Convert the planer pop-up into 3D fabricatable form</a:t>
            </a:r>
            <a:endParaRPr kumimoji="1" lang="ja-JP" altLang="en-US" sz="1600" dirty="0">
              <a:latin typeface="+mj-lt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76B84C0-08C7-5A13-82FA-B23861D5F865}"/>
              </a:ext>
            </a:extLst>
          </p:cNvPr>
          <p:cNvSpPr txBox="1"/>
          <p:nvPr/>
        </p:nvSpPr>
        <p:spPr>
          <a:xfrm>
            <a:off x="8270515" y="5786186"/>
            <a:ext cx="38523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latin typeface="+mj-lt"/>
              </a:rPr>
              <a:t>Step 3</a:t>
            </a:r>
            <a:r>
              <a:rPr lang="en-US" altLang="ja-JP" sz="2000" dirty="0">
                <a:latin typeface="+mj-lt"/>
              </a:rPr>
              <a:t>: F</a:t>
            </a:r>
            <a:r>
              <a:rPr kumimoji="1" lang="en-US" altLang="ja-JP" dirty="0"/>
              <a:t>abricate the 90</a:t>
            </a:r>
            <a:r>
              <a:rPr lang="en-US" altLang="ja-JP" sz="1800" b="1" dirty="0"/>
              <a:t>˚</a:t>
            </a:r>
            <a:r>
              <a:rPr lang="en-US" altLang="ja-JP" sz="1800" i="1" dirty="0"/>
              <a:t> </a:t>
            </a:r>
            <a:r>
              <a:rPr kumimoji="1" lang="en-US" altLang="ja-JP" dirty="0"/>
              <a:t>pop-ups using a 3D printer</a:t>
            </a:r>
            <a:endParaRPr kumimoji="1" lang="ja-JP" altLang="en-US" sz="1600" dirty="0">
              <a:latin typeface="+mj-lt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C350337-3409-58A3-434D-90EB99D6A226}"/>
              </a:ext>
            </a:extLst>
          </p:cNvPr>
          <p:cNvCxnSpPr>
            <a:cxnSpLocks/>
          </p:cNvCxnSpPr>
          <p:nvPr/>
        </p:nvCxnSpPr>
        <p:spPr>
          <a:xfrm>
            <a:off x="120139" y="5802127"/>
            <a:ext cx="392849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04C58E3-9391-3EDB-0992-7D3FAB1B6C14}"/>
              </a:ext>
            </a:extLst>
          </p:cNvPr>
          <p:cNvCxnSpPr>
            <a:cxnSpLocks/>
          </p:cNvCxnSpPr>
          <p:nvPr/>
        </p:nvCxnSpPr>
        <p:spPr>
          <a:xfrm flipV="1">
            <a:off x="112519" y="2677365"/>
            <a:ext cx="0" cy="31247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3F517950-CF4A-C483-B3FA-DD4A2DF2E807}"/>
              </a:ext>
            </a:extLst>
          </p:cNvPr>
          <p:cNvCxnSpPr>
            <a:cxnSpLocks/>
          </p:cNvCxnSpPr>
          <p:nvPr/>
        </p:nvCxnSpPr>
        <p:spPr>
          <a:xfrm>
            <a:off x="3996424" y="2661425"/>
            <a:ext cx="0" cy="312476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A95DEB0A-F6E3-D6DA-C579-4B9ECC415354}"/>
              </a:ext>
            </a:extLst>
          </p:cNvPr>
          <p:cNvSpPr/>
          <p:nvPr/>
        </p:nvSpPr>
        <p:spPr>
          <a:xfrm>
            <a:off x="11950700" y="2501901"/>
            <a:ext cx="1930118" cy="347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4A74979B-21AE-38B8-AA9E-549609A446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56040AD-A967-0E53-F315-F0B7DDE0461D}"/>
              </a:ext>
            </a:extLst>
          </p:cNvPr>
          <p:cNvSpPr/>
          <p:nvPr/>
        </p:nvSpPr>
        <p:spPr>
          <a:xfrm>
            <a:off x="7992849" y="2541716"/>
            <a:ext cx="107334" cy="347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5F200C14-C9E6-76A5-711F-EB21741E242C}"/>
              </a:ext>
            </a:extLst>
          </p:cNvPr>
          <p:cNvSpPr/>
          <p:nvPr/>
        </p:nvSpPr>
        <p:spPr>
          <a:xfrm>
            <a:off x="3803924" y="2474735"/>
            <a:ext cx="107334" cy="347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089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1095" y="942203"/>
            <a:ext cx="10515600" cy="467640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kumimoji="1" lang="en-US" altLang="ja-JP" sz="3200" b="1" i="1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  <a:endParaRPr kumimoji="1" lang="en-US" altLang="ja-JP" sz="3200" b="1" i="1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altLang="ja-JP" sz="3200" b="1" i="1" dirty="0"/>
              <a:t>Fabricatable 90˚</a:t>
            </a:r>
            <a:r>
              <a:rPr lang="ja-JP" altLang="en-US" sz="3200" b="1" i="1" dirty="0"/>
              <a:t> </a:t>
            </a:r>
            <a:r>
              <a:rPr lang="en-US" altLang="ja-JP" sz="3200" b="1" i="1" dirty="0"/>
              <a:t>pop-ups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altLang="ja-JP" sz="3200" b="1" i="1" dirty="0">
                <a:solidFill>
                  <a:schemeClr val="bg1">
                    <a:lumMod val="75000"/>
                  </a:schemeClr>
                </a:solidFill>
              </a:rPr>
              <a:t>Interactive Modeling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altLang="ja-JP" sz="3200" b="1" i="1" dirty="0">
                <a:solidFill>
                  <a:schemeClr val="bg1">
                    <a:lumMod val="75000"/>
                  </a:schemeClr>
                </a:solidFill>
              </a:rPr>
              <a:t>Automatic Transformation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r>
              <a:rPr lang="en-US" altLang="ja-JP" sz="3200" b="1" i="1" dirty="0">
                <a:solidFill>
                  <a:schemeClr val="bg1">
                    <a:lumMod val="75000"/>
                  </a:schemeClr>
                </a:solidFill>
              </a:rPr>
              <a:t>Results </a:t>
            </a:r>
            <a:endParaRPr lang="ja-JP" altLang="en-US" sz="3200" b="1" i="1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2400"/>
              </a:spcAft>
              <a:buNone/>
            </a:pPr>
            <a:endParaRPr kumimoji="1" lang="ja-JP" altLang="en-US" sz="3200" b="1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B8A4586-8F9A-0625-7D23-2767692AA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A61F7-1A75-4494-BCB7-F2C502002D66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432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平行四辺形 96">
            <a:extLst>
              <a:ext uri="{FF2B5EF4-FFF2-40B4-BE49-F238E27FC236}">
                <a16:creationId xmlns:a16="http://schemas.microsoft.com/office/drawing/2014/main" id="{9D5C43E4-D618-F397-F064-A56D71858149}"/>
              </a:ext>
            </a:extLst>
          </p:cNvPr>
          <p:cNvSpPr/>
          <p:nvPr/>
        </p:nvSpPr>
        <p:spPr>
          <a:xfrm rot="1201104">
            <a:off x="7578118" y="1041466"/>
            <a:ext cx="3816960" cy="1934887"/>
          </a:xfrm>
          <a:prstGeom prst="parallelogram">
            <a:avLst>
              <a:gd name="adj" fmla="val 102060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平行四辺形 83">
            <a:extLst>
              <a:ext uri="{FF2B5EF4-FFF2-40B4-BE49-F238E27FC236}">
                <a16:creationId xmlns:a16="http://schemas.microsoft.com/office/drawing/2014/main" id="{06721205-3671-9939-704B-AD344A4C77AF}"/>
              </a:ext>
            </a:extLst>
          </p:cNvPr>
          <p:cNvSpPr/>
          <p:nvPr/>
        </p:nvSpPr>
        <p:spPr>
          <a:xfrm rot="1201104">
            <a:off x="8037390" y="5354426"/>
            <a:ext cx="2767593" cy="907165"/>
          </a:xfrm>
          <a:prstGeom prst="parallelogram">
            <a:avLst>
              <a:gd name="adj" fmla="val 102060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5713" y="233151"/>
            <a:ext cx="10515600" cy="865798"/>
          </a:xfrm>
        </p:spPr>
        <p:txBody>
          <a:bodyPr/>
          <a:lstStyle/>
          <a:p>
            <a:r>
              <a:rPr lang="en-US" altLang="ja-JP" dirty="0"/>
              <a:t>Traditional 90</a:t>
            </a:r>
            <a:r>
              <a:rPr lang="en-US" altLang="ja-JP" b="1" i="1" dirty="0"/>
              <a:t>°</a:t>
            </a:r>
            <a:r>
              <a:rPr lang="en-US" altLang="ja-JP" dirty="0"/>
              <a:t> pop-ups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5713" y="1425140"/>
            <a:ext cx="5392918" cy="4676409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Made by single sheet</a:t>
            </a:r>
          </a:p>
          <a:p>
            <a:r>
              <a:rPr lang="en-US" altLang="ja-JP" sz="2400" dirty="0"/>
              <a:t>One </a:t>
            </a:r>
            <a:r>
              <a:rPr lang="en-US" altLang="ja-JP" sz="2400" dirty="0">
                <a:solidFill>
                  <a:srgbClr val="C00000"/>
                </a:solidFill>
              </a:rPr>
              <a:t>concave fold</a:t>
            </a:r>
            <a:r>
              <a:rPr lang="en-US" altLang="ja-JP" sz="2400" dirty="0"/>
              <a:t> exist   </a:t>
            </a: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7" name="平行四辺形 6">
            <a:extLst>
              <a:ext uri="{FF2B5EF4-FFF2-40B4-BE49-F238E27FC236}">
                <a16:creationId xmlns:a16="http://schemas.microsoft.com/office/drawing/2014/main" id="{C86DF31F-1FDE-5F46-5F48-E8EFAED315B4}"/>
              </a:ext>
            </a:extLst>
          </p:cNvPr>
          <p:cNvSpPr/>
          <p:nvPr/>
        </p:nvSpPr>
        <p:spPr>
          <a:xfrm rot="16200000">
            <a:off x="8786914" y="3775457"/>
            <a:ext cx="2432197" cy="1739283"/>
          </a:xfrm>
          <a:prstGeom prst="parallelogram">
            <a:avLst>
              <a:gd name="adj" fmla="val 36519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EA52EA16-AFBF-BF0C-1299-25B63193BB99}"/>
              </a:ext>
            </a:extLst>
          </p:cNvPr>
          <p:cNvCxnSpPr>
            <a:cxnSpLocks/>
          </p:cNvCxnSpPr>
          <p:nvPr/>
        </p:nvCxnSpPr>
        <p:spPr>
          <a:xfrm>
            <a:off x="9132573" y="5217485"/>
            <a:ext cx="1732918" cy="63736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6AF85F47-CD0C-22CF-7DF5-426E79460DDE}"/>
              </a:ext>
            </a:extLst>
          </p:cNvPr>
          <p:cNvCxnSpPr>
            <a:cxnSpLocks/>
          </p:cNvCxnSpPr>
          <p:nvPr/>
        </p:nvCxnSpPr>
        <p:spPr>
          <a:xfrm>
            <a:off x="10894865" y="5840059"/>
            <a:ext cx="0" cy="2384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2F539DB3-E286-7FCE-B70E-CEE3AEAAC16F}"/>
              </a:ext>
            </a:extLst>
          </p:cNvPr>
          <p:cNvCxnSpPr>
            <a:cxnSpLocks/>
          </p:cNvCxnSpPr>
          <p:nvPr/>
        </p:nvCxnSpPr>
        <p:spPr>
          <a:xfrm flipV="1">
            <a:off x="10815317" y="5868358"/>
            <a:ext cx="85996" cy="3757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D0E4CFF1-FF97-D76B-2956-91046873091D}"/>
              </a:ext>
            </a:extLst>
          </p:cNvPr>
          <p:cNvCxnSpPr>
            <a:cxnSpLocks/>
          </p:cNvCxnSpPr>
          <p:nvPr/>
        </p:nvCxnSpPr>
        <p:spPr>
          <a:xfrm flipV="1">
            <a:off x="10206521" y="5935827"/>
            <a:ext cx="85996" cy="3757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8620A1C9-C102-5124-A6C4-A91E43E83A93}"/>
              </a:ext>
            </a:extLst>
          </p:cNvPr>
          <p:cNvCxnSpPr>
            <a:cxnSpLocks/>
          </p:cNvCxnSpPr>
          <p:nvPr/>
        </p:nvCxnSpPr>
        <p:spPr>
          <a:xfrm>
            <a:off x="9954902" y="5818986"/>
            <a:ext cx="0" cy="75208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64BD042E-95C7-A204-EB3E-BF16616B7131}"/>
              </a:ext>
            </a:extLst>
          </p:cNvPr>
          <p:cNvCxnSpPr>
            <a:cxnSpLocks/>
          </p:cNvCxnSpPr>
          <p:nvPr/>
        </p:nvCxnSpPr>
        <p:spPr>
          <a:xfrm flipV="1">
            <a:off x="9547214" y="5886874"/>
            <a:ext cx="85996" cy="3757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円弧 75">
            <a:extLst>
              <a:ext uri="{FF2B5EF4-FFF2-40B4-BE49-F238E27FC236}">
                <a16:creationId xmlns:a16="http://schemas.microsoft.com/office/drawing/2014/main" id="{7067321C-1B1B-A1D3-0E46-987EC8294891}"/>
              </a:ext>
            </a:extLst>
          </p:cNvPr>
          <p:cNvSpPr/>
          <p:nvPr/>
        </p:nvSpPr>
        <p:spPr>
          <a:xfrm>
            <a:off x="10556893" y="5434799"/>
            <a:ext cx="672520" cy="1039631"/>
          </a:xfrm>
          <a:prstGeom prst="arc">
            <a:avLst>
              <a:gd name="adj1" fmla="val 10346822"/>
              <a:gd name="adj2" fmla="val 16090605"/>
            </a:avLst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4B0553AA-873E-5200-2A35-C8DB7979EEC7}"/>
              </a:ext>
            </a:extLst>
          </p:cNvPr>
          <p:cNvSpPr txBox="1"/>
          <p:nvPr/>
        </p:nvSpPr>
        <p:spPr>
          <a:xfrm>
            <a:off x="7056456" y="3632176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base patch</a:t>
            </a:r>
            <a:endParaRPr kumimoji="1" lang="ja-JP" altLang="en-US" sz="2400" dirty="0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857A8667-B942-0CC0-8D3B-1F8BC3CD9AFA}"/>
              </a:ext>
            </a:extLst>
          </p:cNvPr>
          <p:cNvSpPr txBox="1"/>
          <p:nvPr/>
        </p:nvSpPr>
        <p:spPr>
          <a:xfrm>
            <a:off x="6572917" y="4875479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C00000"/>
                </a:solidFill>
              </a:rPr>
              <a:t>base fold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233A18D1-AA69-D03E-6461-8FD1B46C1380}"/>
              </a:ext>
            </a:extLst>
          </p:cNvPr>
          <p:cNvSpPr txBox="1"/>
          <p:nvPr/>
        </p:nvSpPr>
        <p:spPr>
          <a:xfrm>
            <a:off x="10514526" y="6073141"/>
            <a:ext cx="152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kumimoji="1" lang="en-US" altLang="ja-JP" sz="2400" dirty="0">
                <a:solidFill>
                  <a:schemeClr val="accent5">
                    <a:lumMod val="50000"/>
                  </a:schemeClr>
                </a:solidFill>
              </a:rPr>
              <a:t>old angle</a:t>
            </a:r>
            <a:endParaRPr kumimoji="1" lang="ja-JP" alt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81" name="直線コネクタ 80">
            <a:extLst>
              <a:ext uri="{FF2B5EF4-FFF2-40B4-BE49-F238E27FC236}">
                <a16:creationId xmlns:a16="http://schemas.microsoft.com/office/drawing/2014/main" id="{9372AC12-7697-2EE0-985D-0537AEA60913}"/>
              </a:ext>
            </a:extLst>
          </p:cNvPr>
          <p:cNvCxnSpPr/>
          <p:nvPr/>
        </p:nvCxnSpPr>
        <p:spPr>
          <a:xfrm>
            <a:off x="8420100" y="4076700"/>
            <a:ext cx="876300" cy="5185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直線コネクタ 81">
            <a:extLst>
              <a:ext uri="{FF2B5EF4-FFF2-40B4-BE49-F238E27FC236}">
                <a16:creationId xmlns:a16="http://schemas.microsoft.com/office/drawing/2014/main" id="{BD568E5F-24EB-E37E-0BE2-3C3779D582A8}"/>
              </a:ext>
            </a:extLst>
          </p:cNvPr>
          <p:cNvCxnSpPr>
            <a:cxnSpLocks/>
          </p:cNvCxnSpPr>
          <p:nvPr/>
        </p:nvCxnSpPr>
        <p:spPr>
          <a:xfrm>
            <a:off x="7978878" y="5136505"/>
            <a:ext cx="1380082" cy="17477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179B0B6F-3782-ED1B-4DF7-901A256F1C74}"/>
              </a:ext>
            </a:extLst>
          </p:cNvPr>
          <p:cNvCxnSpPr>
            <a:cxnSpLocks/>
          </p:cNvCxnSpPr>
          <p:nvPr/>
        </p:nvCxnSpPr>
        <p:spPr>
          <a:xfrm>
            <a:off x="8498406" y="1722112"/>
            <a:ext cx="1790143" cy="66333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>
            <a:extLst>
              <a:ext uri="{FF2B5EF4-FFF2-40B4-BE49-F238E27FC236}">
                <a16:creationId xmlns:a16="http://schemas.microsoft.com/office/drawing/2014/main" id="{F5B01F95-DCE9-A7A8-E519-D864AD08794B}"/>
              </a:ext>
            </a:extLst>
          </p:cNvPr>
          <p:cNvCxnSpPr>
            <a:cxnSpLocks/>
          </p:cNvCxnSpPr>
          <p:nvPr/>
        </p:nvCxnSpPr>
        <p:spPr>
          <a:xfrm flipV="1">
            <a:off x="9351502" y="1762627"/>
            <a:ext cx="2326047" cy="105501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>
            <a:extLst>
              <a:ext uri="{FF2B5EF4-FFF2-40B4-BE49-F238E27FC236}">
                <a16:creationId xmlns:a16="http://schemas.microsoft.com/office/drawing/2014/main" id="{17C87F43-43BD-C1EF-9804-6C4DEC6F20E9}"/>
              </a:ext>
            </a:extLst>
          </p:cNvPr>
          <p:cNvCxnSpPr>
            <a:cxnSpLocks/>
          </p:cNvCxnSpPr>
          <p:nvPr/>
        </p:nvCxnSpPr>
        <p:spPr>
          <a:xfrm flipV="1">
            <a:off x="7809869" y="966290"/>
            <a:ext cx="2326047" cy="105501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832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Arial"/>
        <a:ea typeface=""/>
        <a:cs typeface=""/>
      </a:majorFont>
      <a:minorFont>
        <a:latin typeface="Arial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10261</TotalTime>
  <Words>3645</Words>
  <Application>Microsoft Office PowerPoint</Application>
  <PresentationFormat>ワイド画面</PresentationFormat>
  <Paragraphs>574</Paragraphs>
  <Slides>42</Slides>
  <Notes>42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47" baseType="lpstr">
      <vt:lpstr>Söhne</vt:lpstr>
      <vt:lpstr>游ゴシック</vt:lpstr>
      <vt:lpstr>Arial</vt:lpstr>
      <vt:lpstr>Cambria Math</vt:lpstr>
      <vt:lpstr>Office テーマ</vt:lpstr>
      <vt:lpstr>Fabricatable 90˚ Pop-ups: Interactive Transformation of a 3D Model into a Pop-up Structure</vt:lpstr>
      <vt:lpstr>PowerPoint プレゼンテーション</vt:lpstr>
      <vt:lpstr>Background: Pop-ups</vt:lpstr>
      <vt:lpstr>Background: 90˚ pop-ups</vt:lpstr>
      <vt:lpstr>Computational 90˚ pop-ups </vt:lpstr>
      <vt:lpstr>Computational 90˚ pop-ups </vt:lpstr>
      <vt:lpstr>Represent Various 3D models with 90° pop-ups  Propose fabricatable 90° pop-ups that can be fabricated using 3D printers</vt:lpstr>
      <vt:lpstr>PowerPoint プレゼンテーション</vt:lpstr>
      <vt:lpstr>Traditional 90° pop-ups </vt:lpstr>
      <vt:lpstr>Traditional 90° pop-ups </vt:lpstr>
      <vt:lpstr>Traditional 90° pop-ups </vt:lpstr>
      <vt:lpstr>Fabricatable 90° pop-ups </vt:lpstr>
      <vt:lpstr>Fabricatable 90° pop-ups </vt:lpstr>
      <vt:lpstr>Benefits: Fabricatable 90˚ pop-ups</vt:lpstr>
      <vt:lpstr>PowerPoint プレゼンテーション</vt:lpstr>
      <vt:lpstr>Demo</vt:lpstr>
      <vt:lpstr>PowerPoint プレゼンテーション</vt:lpstr>
      <vt:lpstr>PowerPoint プレゼンテーション</vt:lpstr>
      <vt:lpstr>PowerPoint プレゼンテーション</vt:lpstr>
      <vt:lpstr>Add thickness</vt:lpstr>
      <vt:lpstr>PowerPoint プレゼンテーション</vt:lpstr>
      <vt:lpstr>Trimming outlines</vt:lpstr>
      <vt:lpstr>Trimming outlines</vt:lpstr>
      <vt:lpstr>Trimming outlines</vt:lpstr>
      <vt:lpstr>PowerPoint プレゼンテーション</vt:lpstr>
      <vt:lpstr>Transform patch: Observation  </vt:lpstr>
      <vt:lpstr>Transform patch: Compute deformable region</vt:lpstr>
      <vt:lpstr>Transform patch: Compute deformable region</vt:lpstr>
      <vt:lpstr>Transform patch</vt:lpstr>
      <vt:lpstr>PowerPoint プレゼンテーション</vt:lpstr>
      <vt:lpstr>PowerPoint プレゼンテーション</vt:lpstr>
      <vt:lpstr>PowerPoint プレゼンテーション</vt:lpstr>
      <vt:lpstr>Various fabricatable 90˚ pop-ups (1/4)</vt:lpstr>
      <vt:lpstr>Various fabricatable 90˚ pop-ups (2/4)</vt:lpstr>
      <vt:lpstr>Various fabricatable 90˚ pop-ups (3/4)</vt:lpstr>
      <vt:lpstr>Various fabricatable 90˚ pop-ups (4/4)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 </dc:creator>
  <cp:lastModifiedBy>藤川　惇平</cp:lastModifiedBy>
  <cp:revision>93</cp:revision>
  <dcterms:created xsi:type="dcterms:W3CDTF">2023-09-26T07:27:29Z</dcterms:created>
  <dcterms:modified xsi:type="dcterms:W3CDTF">2023-10-17T07:59:59Z</dcterms:modified>
</cp:coreProperties>
</file>